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38" r:id="rId6"/>
    <p:sldMasterId id="2147483765" r:id="rId7"/>
  </p:sldMasterIdLst>
  <p:notesMasterIdLst>
    <p:notesMasterId r:id="rId64"/>
  </p:notesMasterIdLst>
  <p:handoutMasterIdLst>
    <p:handoutMasterId r:id="rId65"/>
  </p:handoutMasterIdLst>
  <p:sldIdLst>
    <p:sldId id="343" r:id="rId8"/>
    <p:sldId id="325" r:id="rId9"/>
    <p:sldId id="327" r:id="rId10"/>
    <p:sldId id="328" r:id="rId11"/>
    <p:sldId id="329" r:id="rId12"/>
    <p:sldId id="488" r:id="rId13"/>
    <p:sldId id="4432" r:id="rId14"/>
    <p:sldId id="496" r:id="rId15"/>
    <p:sldId id="4439" r:id="rId16"/>
    <p:sldId id="497" r:id="rId17"/>
    <p:sldId id="4434" r:id="rId18"/>
    <p:sldId id="495" r:id="rId19"/>
    <p:sldId id="4435" r:id="rId20"/>
    <p:sldId id="493" r:id="rId21"/>
    <p:sldId id="490" r:id="rId22"/>
    <p:sldId id="314" r:id="rId23"/>
    <p:sldId id="326" r:id="rId24"/>
    <p:sldId id="498" r:id="rId25"/>
    <p:sldId id="492" r:id="rId26"/>
    <p:sldId id="494" r:id="rId27"/>
    <p:sldId id="491" r:id="rId28"/>
    <p:sldId id="499" r:id="rId29"/>
    <p:sldId id="500" r:id="rId30"/>
    <p:sldId id="4446" r:id="rId31"/>
    <p:sldId id="501" r:id="rId32"/>
    <p:sldId id="4442" r:id="rId33"/>
    <p:sldId id="502" r:id="rId34"/>
    <p:sldId id="503" r:id="rId35"/>
    <p:sldId id="504" r:id="rId36"/>
    <p:sldId id="4429" r:id="rId37"/>
    <p:sldId id="505" r:id="rId38"/>
    <p:sldId id="4427" r:id="rId39"/>
    <p:sldId id="4428" r:id="rId40"/>
    <p:sldId id="4438" r:id="rId41"/>
    <p:sldId id="4447" r:id="rId42"/>
    <p:sldId id="4436" r:id="rId43"/>
    <p:sldId id="4433" r:id="rId44"/>
    <p:sldId id="347" r:id="rId45"/>
    <p:sldId id="4426" r:id="rId46"/>
    <p:sldId id="4440" r:id="rId47"/>
    <p:sldId id="4441" r:id="rId48"/>
    <p:sldId id="4443" r:id="rId49"/>
    <p:sldId id="4437" r:id="rId50"/>
    <p:sldId id="4430" r:id="rId51"/>
    <p:sldId id="4431" r:id="rId52"/>
    <p:sldId id="345" r:id="rId53"/>
    <p:sldId id="294" r:id="rId54"/>
    <p:sldId id="332" r:id="rId55"/>
    <p:sldId id="349" r:id="rId56"/>
    <p:sldId id="344" r:id="rId57"/>
    <p:sldId id="333" r:id="rId58"/>
    <p:sldId id="339" r:id="rId59"/>
    <p:sldId id="336" r:id="rId60"/>
    <p:sldId id="337" r:id="rId61"/>
    <p:sldId id="341" r:id="rId62"/>
    <p:sldId id="342" r:id="rId6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43"/>
            <p14:sldId id="325"/>
            <p14:sldId id="327"/>
            <p14:sldId id="328"/>
            <p14:sldId id="329"/>
            <p14:sldId id="488"/>
            <p14:sldId id="4432"/>
            <p14:sldId id="496"/>
            <p14:sldId id="4439"/>
            <p14:sldId id="497"/>
            <p14:sldId id="4434"/>
            <p14:sldId id="495"/>
            <p14:sldId id="4435"/>
            <p14:sldId id="493"/>
            <p14:sldId id="490"/>
            <p14:sldId id="314"/>
            <p14:sldId id="326"/>
            <p14:sldId id="498"/>
            <p14:sldId id="492"/>
            <p14:sldId id="494"/>
            <p14:sldId id="491"/>
            <p14:sldId id="499"/>
            <p14:sldId id="500"/>
            <p14:sldId id="4446"/>
            <p14:sldId id="501"/>
            <p14:sldId id="4442"/>
            <p14:sldId id="502"/>
            <p14:sldId id="503"/>
            <p14:sldId id="504"/>
            <p14:sldId id="4429"/>
            <p14:sldId id="505"/>
            <p14:sldId id="4427"/>
            <p14:sldId id="4428"/>
            <p14:sldId id="4438"/>
            <p14:sldId id="4447"/>
            <p14:sldId id="4436"/>
            <p14:sldId id="4433"/>
            <p14:sldId id="347"/>
            <p14:sldId id="4426"/>
            <p14:sldId id="4440"/>
            <p14:sldId id="4441"/>
            <p14:sldId id="4443"/>
            <p14:sldId id="4437"/>
            <p14:sldId id="4430"/>
            <p14:sldId id="4431"/>
            <p14:sldId id="345"/>
          </p14:sldIdLst>
        </p14:section>
        <p14:section name="REFERENCE SLIDES" id="{1BF493E7-959B-4098-9BC3-C5CDEA4CA9C0}">
          <p14:sldIdLst>
            <p14:sldId id="294"/>
            <p14:sldId id="332"/>
            <p14:sldId id="349"/>
            <p14:sldId id="344"/>
            <p14:sldId id="333"/>
            <p14:sldId id="339"/>
            <p14:sldId id="336"/>
            <p14:sldId id="337"/>
            <p14:sldId id="341"/>
            <p14:sldId id="3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232F"/>
    <a:srgbClr val="00AF6F"/>
    <a:srgbClr val="289E52"/>
    <a:srgbClr val="F7F7F7"/>
    <a:srgbClr val="777777"/>
    <a:srgbClr val="E3E3E3"/>
    <a:srgbClr val="5B5D5D"/>
    <a:srgbClr val="007840"/>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7807DA-AB2D-4BD8-9F0F-2915C2E883A9}" v="7" dt="2020-03-30T13:13:51.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7" autoAdjust="0"/>
    <p:restoredTop sz="97586" autoAdjust="0"/>
  </p:normalViewPr>
  <p:slideViewPr>
    <p:cSldViewPr snapToGrid="0">
      <p:cViewPr varScale="1">
        <p:scale>
          <a:sx n="88" d="100"/>
          <a:sy n="88" d="100"/>
        </p:scale>
        <p:origin x="708" y="6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Unwin" userId="ecb1ebdc-b4ce-451a-a330-7da45b58990a" providerId="ADAL" clId="{BFD0275F-2823-400E-81AC-C3E5A90F8AF7}"/>
    <pc:docChg chg="undo custSel mod addSld delSld modSld sldOrd delMainMaster modSection">
      <pc:chgData name="Chris Unwin" userId="ecb1ebdc-b4ce-451a-a330-7da45b58990a" providerId="ADAL" clId="{BFD0275F-2823-400E-81AC-C3E5A90F8AF7}" dt="2019-10-27T12:19:44.526" v="3638" actId="27636"/>
      <pc:docMkLst>
        <pc:docMk/>
      </pc:docMkLst>
      <pc:sldChg chg="modSp modTransition">
        <pc:chgData name="Chris Unwin" userId="ecb1ebdc-b4ce-451a-a330-7da45b58990a" providerId="ADAL" clId="{BFD0275F-2823-400E-81AC-C3E5A90F8AF7}" dt="2019-10-23T10:11:27.476" v="2150" actId="207"/>
        <pc:sldMkLst>
          <pc:docMk/>
          <pc:sldMk cId="1344552318" sldId="294"/>
        </pc:sldMkLst>
        <pc:spChg chg="mod">
          <ac:chgData name="Chris Unwin" userId="ecb1ebdc-b4ce-451a-a330-7da45b58990a" providerId="ADAL" clId="{BFD0275F-2823-400E-81AC-C3E5A90F8AF7}" dt="2019-10-23T10:11:27.476" v="2150" actId="207"/>
          <ac:spMkLst>
            <pc:docMk/>
            <pc:sldMk cId="1344552318" sldId="294"/>
            <ac:spMk id="8" creationId="{D9757267-3C78-564D-A3C5-96C258710E6E}"/>
          </ac:spMkLst>
        </pc:spChg>
      </pc:sldChg>
      <pc:sldChg chg="modSp del">
        <pc:chgData name="Chris Unwin" userId="ecb1ebdc-b4ce-451a-a330-7da45b58990a" providerId="ADAL" clId="{BFD0275F-2823-400E-81AC-C3E5A90F8AF7}" dt="2019-10-23T10:18:06.259" v="2289" actId="207"/>
        <pc:sldMkLst>
          <pc:docMk/>
          <pc:sldMk cId="1104942865" sldId="314"/>
        </pc:sldMkLst>
        <pc:spChg chg="mod">
          <ac:chgData name="Chris Unwin" userId="ecb1ebdc-b4ce-451a-a330-7da45b58990a" providerId="ADAL" clId="{BFD0275F-2823-400E-81AC-C3E5A90F8AF7}" dt="2019-10-23T10:18:06.259" v="2289" actId="207"/>
          <ac:spMkLst>
            <pc:docMk/>
            <pc:sldMk cId="1104942865" sldId="314"/>
            <ac:spMk id="17" creationId="{224C547C-9CE2-824F-82BB-0A9634DE35C0}"/>
          </ac:spMkLst>
        </pc:spChg>
      </pc:sldChg>
      <pc:sldChg chg="addSp delSp modSp del">
        <pc:chgData name="Chris Unwin" userId="ecb1ebdc-b4ce-451a-a330-7da45b58990a" providerId="ADAL" clId="{BFD0275F-2823-400E-81AC-C3E5A90F8AF7}" dt="2019-10-24T14:54:05.247" v="3502" actId="404"/>
        <pc:sldMkLst>
          <pc:docMk/>
          <pc:sldMk cId="2336900630" sldId="326"/>
        </pc:sldMkLst>
        <pc:spChg chg="add del mod">
          <ac:chgData name="Chris Unwin" userId="ecb1ebdc-b4ce-451a-a330-7da45b58990a" providerId="ADAL" clId="{BFD0275F-2823-400E-81AC-C3E5A90F8AF7}" dt="2019-10-23T10:00:32.462" v="2006" actId="478"/>
          <ac:spMkLst>
            <pc:docMk/>
            <pc:sldMk cId="2336900630" sldId="326"/>
            <ac:spMk id="2" creationId="{29119A0D-A33A-4200-97E9-1DD6282E6FC0}"/>
          </ac:spMkLst>
        </pc:spChg>
        <pc:spChg chg="add mod">
          <ac:chgData name="Chris Unwin" userId="ecb1ebdc-b4ce-451a-a330-7da45b58990a" providerId="ADAL" clId="{BFD0275F-2823-400E-81AC-C3E5A90F8AF7}" dt="2019-10-24T14:54:05.247" v="3502" actId="404"/>
          <ac:spMkLst>
            <pc:docMk/>
            <pc:sldMk cId="2336900630" sldId="326"/>
            <ac:spMk id="2" creationId="{60955AD2-F8E3-49DB-9DB2-1554B22352F1}"/>
          </ac:spMkLst>
        </pc:spChg>
        <pc:spChg chg="mod">
          <ac:chgData name="Chris Unwin" userId="ecb1ebdc-b4ce-451a-a330-7da45b58990a" providerId="ADAL" clId="{BFD0275F-2823-400E-81AC-C3E5A90F8AF7}" dt="2019-10-23T10:06:04.427" v="2123" actId="1076"/>
          <ac:spMkLst>
            <pc:docMk/>
            <pc:sldMk cId="2336900630" sldId="326"/>
            <ac:spMk id="3" creationId="{4FE3D674-3ACD-414A-B8A3-DAA7BCC305E2}"/>
          </ac:spMkLst>
        </pc:spChg>
        <pc:spChg chg="mod">
          <ac:chgData name="Chris Unwin" userId="ecb1ebdc-b4ce-451a-a330-7da45b58990a" providerId="ADAL" clId="{BFD0275F-2823-400E-81AC-C3E5A90F8AF7}" dt="2019-10-23T10:06:09.987" v="2124" actId="1076"/>
          <ac:spMkLst>
            <pc:docMk/>
            <pc:sldMk cId="2336900630" sldId="326"/>
            <ac:spMk id="5" creationId="{7EFC32B9-8D8E-4F48-B1B6-1067ED75605C}"/>
          </ac:spMkLst>
        </pc:spChg>
        <pc:spChg chg="del">
          <ac:chgData name="Chris Unwin" userId="ecb1ebdc-b4ce-451a-a330-7da45b58990a" providerId="ADAL" clId="{BFD0275F-2823-400E-81AC-C3E5A90F8AF7}" dt="2019-10-23T10:00:29.376" v="2005" actId="478"/>
          <ac:spMkLst>
            <pc:docMk/>
            <pc:sldMk cId="2336900630" sldId="326"/>
            <ac:spMk id="6" creationId="{5F23D623-2809-4F60-AC61-7405BA492C1E}"/>
          </ac:spMkLst>
        </pc:spChg>
        <pc:spChg chg="add mod">
          <ac:chgData name="Chris Unwin" userId="ecb1ebdc-b4ce-451a-a330-7da45b58990a" providerId="ADAL" clId="{BFD0275F-2823-400E-81AC-C3E5A90F8AF7}" dt="2019-10-23T10:06:09.987" v="2124" actId="1076"/>
          <ac:spMkLst>
            <pc:docMk/>
            <pc:sldMk cId="2336900630" sldId="326"/>
            <ac:spMk id="8" creationId="{5B4B4865-32B9-4853-B685-ECCF977D5C97}"/>
          </ac:spMkLst>
        </pc:spChg>
        <pc:spChg chg="add mod">
          <ac:chgData name="Chris Unwin" userId="ecb1ebdc-b4ce-451a-a330-7da45b58990a" providerId="ADAL" clId="{BFD0275F-2823-400E-81AC-C3E5A90F8AF7}" dt="2019-10-23T10:06:04.427" v="2123" actId="1076"/>
          <ac:spMkLst>
            <pc:docMk/>
            <pc:sldMk cId="2336900630" sldId="326"/>
            <ac:spMk id="9" creationId="{A2E04233-7A25-4EE0-92ED-422E2502C184}"/>
          </ac:spMkLst>
        </pc:spChg>
        <pc:graphicFrameChg chg="del mod">
          <ac:chgData name="Chris Unwin" userId="ecb1ebdc-b4ce-451a-a330-7da45b58990a" providerId="ADAL" clId="{BFD0275F-2823-400E-81AC-C3E5A90F8AF7}" dt="2019-10-23T10:00:28.291" v="2004" actId="478"/>
          <ac:graphicFrameMkLst>
            <pc:docMk/>
            <pc:sldMk cId="2336900630" sldId="326"/>
            <ac:graphicFrameMk id="7" creationId="{2DA7B97A-1F85-4E2E-B2DA-298F95BD060F}"/>
          </ac:graphicFrameMkLst>
        </pc:graphicFrameChg>
        <pc:picChg chg="add mod">
          <ac:chgData name="Chris Unwin" userId="ecb1ebdc-b4ce-451a-a330-7da45b58990a" providerId="ADAL" clId="{BFD0275F-2823-400E-81AC-C3E5A90F8AF7}" dt="2019-10-23T10:05:37.795" v="2120" actId="14100"/>
          <ac:picMkLst>
            <pc:docMk/>
            <pc:sldMk cId="2336900630" sldId="326"/>
            <ac:picMk id="1026" creationId="{9CFD0463-BBBA-4FA8-9545-D7BAA792B7A8}"/>
          </ac:picMkLst>
        </pc:picChg>
        <pc:picChg chg="add mod">
          <ac:chgData name="Chris Unwin" userId="ecb1ebdc-b4ce-451a-a330-7da45b58990a" providerId="ADAL" clId="{BFD0275F-2823-400E-81AC-C3E5A90F8AF7}" dt="2019-10-23T10:05:39.947" v="2121" actId="14100"/>
          <ac:picMkLst>
            <pc:docMk/>
            <pc:sldMk cId="2336900630" sldId="326"/>
            <ac:picMk id="1028" creationId="{74F408F4-F1B8-41AE-A208-0866D8859A06}"/>
          </ac:picMkLst>
        </pc:picChg>
      </pc:sldChg>
      <pc:sldChg chg="ord">
        <pc:chgData name="Chris Unwin" userId="ecb1ebdc-b4ce-451a-a330-7da45b58990a" providerId="ADAL" clId="{BFD0275F-2823-400E-81AC-C3E5A90F8AF7}" dt="2019-09-30T17:21:48.739" v="714"/>
        <pc:sldMkLst>
          <pc:docMk/>
          <pc:sldMk cId="445527034" sldId="328"/>
        </pc:sldMkLst>
      </pc:sldChg>
      <pc:sldChg chg="addSp delSp modSp">
        <pc:chgData name="Chris Unwin" userId="ecb1ebdc-b4ce-451a-a330-7da45b58990a" providerId="ADAL" clId="{BFD0275F-2823-400E-81AC-C3E5A90F8AF7}" dt="2019-09-30T14:39:54.815" v="426" actId="20577"/>
        <pc:sldMkLst>
          <pc:docMk/>
          <pc:sldMk cId="2631945306" sldId="329"/>
        </pc:sldMkLst>
        <pc:spChg chg="mod">
          <ac:chgData name="Chris Unwin" userId="ecb1ebdc-b4ce-451a-a330-7da45b58990a" providerId="ADAL" clId="{BFD0275F-2823-400E-81AC-C3E5A90F8AF7}" dt="2019-09-30T14:36:48.584" v="107" actId="20577"/>
          <ac:spMkLst>
            <pc:docMk/>
            <pc:sldMk cId="2631945306" sldId="329"/>
            <ac:spMk id="6" creationId="{67CDD28B-880D-224A-B5B7-220E5C3ED050}"/>
          </ac:spMkLst>
        </pc:spChg>
        <pc:spChg chg="mod">
          <ac:chgData name="Chris Unwin" userId="ecb1ebdc-b4ce-451a-a330-7da45b58990a" providerId="ADAL" clId="{BFD0275F-2823-400E-81AC-C3E5A90F8AF7}" dt="2019-09-30T14:37:03.145" v="150" actId="20577"/>
          <ac:spMkLst>
            <pc:docMk/>
            <pc:sldMk cId="2631945306" sldId="329"/>
            <ac:spMk id="8" creationId="{5A531B36-7C51-6941-872A-82A556767154}"/>
          </ac:spMkLst>
        </pc:spChg>
        <pc:spChg chg="mod">
          <ac:chgData name="Chris Unwin" userId="ecb1ebdc-b4ce-451a-a330-7da45b58990a" providerId="ADAL" clId="{BFD0275F-2823-400E-81AC-C3E5A90F8AF7}" dt="2019-09-30T14:37:35.047" v="224" actId="20577"/>
          <ac:spMkLst>
            <pc:docMk/>
            <pc:sldMk cId="2631945306" sldId="329"/>
            <ac:spMk id="9" creationId="{859341DD-E3D0-8A48-8284-8EF6933ED0BD}"/>
          </ac:spMkLst>
        </pc:spChg>
        <pc:spChg chg="mod">
          <ac:chgData name="Chris Unwin" userId="ecb1ebdc-b4ce-451a-a330-7da45b58990a" providerId="ADAL" clId="{BFD0275F-2823-400E-81AC-C3E5A90F8AF7}" dt="2019-09-30T14:39:54.815" v="426" actId="20577"/>
          <ac:spMkLst>
            <pc:docMk/>
            <pc:sldMk cId="2631945306" sldId="329"/>
            <ac:spMk id="87" creationId="{70F01EC5-F4A4-4C4C-9209-F24F0BD3C13E}"/>
          </ac:spMkLst>
        </pc:spChg>
        <pc:spChg chg="mod">
          <ac:chgData name="Chris Unwin" userId="ecb1ebdc-b4ce-451a-a330-7da45b58990a" providerId="ADAL" clId="{BFD0275F-2823-400E-81AC-C3E5A90F8AF7}" dt="2019-09-30T14:39:11.961" v="352" actId="20577"/>
          <ac:spMkLst>
            <pc:docMk/>
            <pc:sldMk cId="2631945306" sldId="329"/>
            <ac:spMk id="88" creationId="{71156FC7-067B-BD43-B943-9ACCD790036E}"/>
          </ac:spMkLst>
        </pc:spChg>
        <pc:spChg chg="del">
          <ac:chgData name="Chris Unwin" userId="ecb1ebdc-b4ce-451a-a330-7da45b58990a" providerId="ADAL" clId="{BFD0275F-2823-400E-81AC-C3E5A90F8AF7}" dt="2019-09-30T14:36:31.094" v="88" actId="931"/>
          <ac:spMkLst>
            <pc:docMk/>
            <pc:sldMk cId="2631945306" sldId="329"/>
            <ac:spMk id="94" creationId="{E3BB625B-A7B5-2744-AFE9-C6BC335108DE}"/>
          </ac:spMkLst>
        </pc:spChg>
        <pc:picChg chg="add mod">
          <ac:chgData name="Chris Unwin" userId="ecb1ebdc-b4ce-451a-a330-7da45b58990a" providerId="ADAL" clId="{BFD0275F-2823-400E-81AC-C3E5A90F8AF7}" dt="2019-09-30T14:36:32.097" v="90" actId="962"/>
          <ac:picMkLst>
            <pc:docMk/>
            <pc:sldMk cId="2631945306" sldId="329"/>
            <ac:picMk id="3" creationId="{AAB33B63-6F31-45AF-80B0-A0CC9A532BFB}"/>
          </ac:picMkLst>
        </pc:picChg>
      </pc:sldChg>
      <pc:sldChg chg="modTransition">
        <pc:chgData name="Chris Unwin" userId="ecb1ebdc-b4ce-451a-a330-7da45b58990a" providerId="ADAL" clId="{BFD0275F-2823-400E-81AC-C3E5A90F8AF7}" dt="2019-09-30T14:41:14.720" v="489"/>
        <pc:sldMkLst>
          <pc:docMk/>
          <pc:sldMk cId="718311111" sldId="332"/>
        </pc:sldMkLst>
      </pc:sldChg>
      <pc:sldChg chg="modTransition">
        <pc:chgData name="Chris Unwin" userId="ecb1ebdc-b4ce-451a-a330-7da45b58990a" providerId="ADAL" clId="{BFD0275F-2823-400E-81AC-C3E5A90F8AF7}" dt="2019-09-30T14:41:14.720" v="489"/>
        <pc:sldMkLst>
          <pc:docMk/>
          <pc:sldMk cId="1718167083" sldId="333"/>
        </pc:sldMkLst>
      </pc:sldChg>
      <pc:sldChg chg="modTransition">
        <pc:chgData name="Chris Unwin" userId="ecb1ebdc-b4ce-451a-a330-7da45b58990a" providerId="ADAL" clId="{BFD0275F-2823-400E-81AC-C3E5A90F8AF7}" dt="2019-09-30T14:41:14.720" v="489"/>
        <pc:sldMkLst>
          <pc:docMk/>
          <pc:sldMk cId="2730116783" sldId="336"/>
        </pc:sldMkLst>
      </pc:sldChg>
      <pc:sldChg chg="modTransition">
        <pc:chgData name="Chris Unwin" userId="ecb1ebdc-b4ce-451a-a330-7da45b58990a" providerId="ADAL" clId="{BFD0275F-2823-400E-81AC-C3E5A90F8AF7}" dt="2019-09-30T14:41:14.720" v="489"/>
        <pc:sldMkLst>
          <pc:docMk/>
          <pc:sldMk cId="3746261119" sldId="337"/>
        </pc:sldMkLst>
      </pc:sldChg>
      <pc:sldChg chg="modTransition">
        <pc:chgData name="Chris Unwin" userId="ecb1ebdc-b4ce-451a-a330-7da45b58990a" providerId="ADAL" clId="{BFD0275F-2823-400E-81AC-C3E5A90F8AF7}" dt="2019-09-30T14:41:14.720" v="489"/>
        <pc:sldMkLst>
          <pc:docMk/>
          <pc:sldMk cId="2738111221" sldId="339"/>
        </pc:sldMkLst>
      </pc:sldChg>
      <pc:sldChg chg="modSp del ord modTransition">
        <pc:chgData name="Chris Unwin" userId="ecb1ebdc-b4ce-451a-a330-7da45b58990a" providerId="ADAL" clId="{BFD0275F-2823-400E-81AC-C3E5A90F8AF7}" dt="2019-10-23T10:13:28.505" v="2166" actId="2696"/>
        <pc:sldMkLst>
          <pc:docMk/>
          <pc:sldMk cId="1967870811" sldId="340"/>
        </pc:sldMkLst>
        <pc:spChg chg="mod">
          <ac:chgData name="Chris Unwin" userId="ecb1ebdc-b4ce-451a-a330-7da45b58990a" providerId="ADAL" clId="{BFD0275F-2823-400E-81AC-C3E5A90F8AF7}" dt="2019-10-23T10:12:40.493" v="2160" actId="404"/>
          <ac:spMkLst>
            <pc:docMk/>
            <pc:sldMk cId="1967870811" sldId="340"/>
            <ac:spMk id="2" creationId="{F086A6BA-F3EA-BF46-983E-2811DE4278B7}"/>
          </ac:spMkLst>
        </pc:spChg>
      </pc:sldChg>
      <pc:sldChg chg="modTransition">
        <pc:chgData name="Chris Unwin" userId="ecb1ebdc-b4ce-451a-a330-7da45b58990a" providerId="ADAL" clId="{BFD0275F-2823-400E-81AC-C3E5A90F8AF7}" dt="2019-09-30T14:41:14.720" v="489"/>
        <pc:sldMkLst>
          <pc:docMk/>
          <pc:sldMk cId="3833174145" sldId="341"/>
        </pc:sldMkLst>
      </pc:sldChg>
      <pc:sldChg chg="modTransition">
        <pc:chgData name="Chris Unwin" userId="ecb1ebdc-b4ce-451a-a330-7da45b58990a" providerId="ADAL" clId="{BFD0275F-2823-400E-81AC-C3E5A90F8AF7}" dt="2019-09-30T14:41:14.720" v="489"/>
        <pc:sldMkLst>
          <pc:docMk/>
          <pc:sldMk cId="836802802" sldId="342"/>
        </pc:sldMkLst>
      </pc:sldChg>
      <pc:sldChg chg="modSp">
        <pc:chgData name="Chris Unwin" userId="ecb1ebdc-b4ce-451a-a330-7da45b58990a" providerId="ADAL" clId="{BFD0275F-2823-400E-81AC-C3E5A90F8AF7}" dt="2019-09-30T14:35:06.287" v="87" actId="20577"/>
        <pc:sldMkLst>
          <pc:docMk/>
          <pc:sldMk cId="1798507772" sldId="343"/>
        </pc:sldMkLst>
        <pc:spChg chg="mod">
          <ac:chgData name="Chris Unwin" userId="ecb1ebdc-b4ce-451a-a330-7da45b58990a" providerId="ADAL" clId="{BFD0275F-2823-400E-81AC-C3E5A90F8AF7}" dt="2019-09-30T14:34:29.902" v="3"/>
          <ac:spMkLst>
            <pc:docMk/>
            <pc:sldMk cId="1798507772" sldId="343"/>
            <ac:spMk id="2" creationId="{30B770CE-3AD2-2D48-8C7B-F26D812EFEF9}"/>
          </ac:spMkLst>
        </pc:spChg>
        <pc:spChg chg="mod">
          <ac:chgData name="Chris Unwin" userId="ecb1ebdc-b4ce-451a-a330-7da45b58990a" providerId="ADAL" clId="{BFD0275F-2823-400E-81AC-C3E5A90F8AF7}" dt="2019-09-30T14:35:06.287" v="87" actId="20577"/>
          <ac:spMkLst>
            <pc:docMk/>
            <pc:sldMk cId="1798507772" sldId="343"/>
            <ac:spMk id="3" creationId="{5A7296E9-8CA3-934E-A079-3869DD5ADBBD}"/>
          </ac:spMkLst>
        </pc:spChg>
        <pc:spChg chg="mod">
          <ac:chgData name="Chris Unwin" userId="ecb1ebdc-b4ce-451a-a330-7da45b58990a" providerId="ADAL" clId="{BFD0275F-2823-400E-81AC-C3E5A90F8AF7}" dt="2019-09-30T14:34:25.420" v="2" actId="20577"/>
          <ac:spMkLst>
            <pc:docMk/>
            <pc:sldMk cId="1798507772" sldId="343"/>
            <ac:spMk id="4" creationId="{AEAFC22A-6496-E745-A231-543E4C153F7C}"/>
          </ac:spMkLst>
        </pc:spChg>
      </pc:sldChg>
      <pc:sldChg chg="modTransition">
        <pc:chgData name="Chris Unwin" userId="ecb1ebdc-b4ce-451a-a330-7da45b58990a" providerId="ADAL" clId="{BFD0275F-2823-400E-81AC-C3E5A90F8AF7}" dt="2019-09-30T14:41:14.720" v="489"/>
        <pc:sldMkLst>
          <pc:docMk/>
          <pc:sldMk cId="3035634063" sldId="344"/>
        </pc:sldMkLst>
      </pc:sldChg>
      <pc:sldChg chg="modSp">
        <pc:chgData name="Chris Unwin" userId="ecb1ebdc-b4ce-451a-a330-7da45b58990a" providerId="ADAL" clId="{BFD0275F-2823-400E-81AC-C3E5A90F8AF7}" dt="2019-09-30T14:40:39.912" v="488" actId="20577"/>
        <pc:sldMkLst>
          <pc:docMk/>
          <pc:sldMk cId="3041720693" sldId="345"/>
        </pc:sldMkLst>
        <pc:spChg chg="mod">
          <ac:chgData name="Chris Unwin" userId="ecb1ebdc-b4ce-451a-a330-7da45b58990a" providerId="ADAL" clId="{BFD0275F-2823-400E-81AC-C3E5A90F8AF7}" dt="2019-09-30T14:40:25.182" v="443" actId="20577"/>
          <ac:spMkLst>
            <pc:docMk/>
            <pc:sldMk cId="3041720693" sldId="345"/>
            <ac:spMk id="38" creationId="{E7E6B5D7-DBDB-9F46-8E00-B16786079CCD}"/>
          </ac:spMkLst>
        </pc:spChg>
        <pc:spChg chg="mod">
          <ac:chgData name="Chris Unwin" userId="ecb1ebdc-b4ce-451a-a330-7da45b58990a" providerId="ADAL" clId="{BFD0275F-2823-400E-81AC-C3E5A90F8AF7}" dt="2019-09-30T14:40:39.912" v="488" actId="20577"/>
          <ac:spMkLst>
            <pc:docMk/>
            <pc:sldMk cId="3041720693" sldId="345"/>
            <ac:spMk id="39" creationId="{5A6C08EA-16BD-C64D-AF6B-ADD733BCABC1}"/>
          </ac:spMkLst>
        </pc:spChg>
      </pc:sldChg>
      <pc:sldChg chg="modSp del ord">
        <pc:chgData name="Chris Unwin" userId="ecb1ebdc-b4ce-451a-a330-7da45b58990a" providerId="ADAL" clId="{BFD0275F-2823-400E-81AC-C3E5A90F8AF7}" dt="2019-10-22T08:53:49.225" v="1006"/>
        <pc:sldMkLst>
          <pc:docMk/>
          <pc:sldMk cId="2048211059" sldId="347"/>
        </pc:sldMkLst>
        <pc:spChg chg="mod">
          <ac:chgData name="Chris Unwin" userId="ecb1ebdc-b4ce-451a-a330-7da45b58990a" providerId="ADAL" clId="{BFD0275F-2823-400E-81AC-C3E5A90F8AF7}" dt="2019-09-30T15:01:58.831" v="707" actId="2711"/>
          <ac:spMkLst>
            <pc:docMk/>
            <pc:sldMk cId="2048211059" sldId="347"/>
            <ac:spMk id="6" creationId="{1D80089E-156E-5842-9F4B-297BC58B9B10}"/>
          </ac:spMkLst>
        </pc:spChg>
      </pc:sldChg>
      <pc:sldChg chg="modTransition">
        <pc:chgData name="Chris Unwin" userId="ecb1ebdc-b4ce-451a-a330-7da45b58990a" providerId="ADAL" clId="{BFD0275F-2823-400E-81AC-C3E5A90F8AF7}" dt="2019-09-30T14:41:14.720" v="489"/>
        <pc:sldMkLst>
          <pc:docMk/>
          <pc:sldMk cId="1027004898" sldId="349"/>
        </pc:sldMkLst>
      </pc:sldChg>
      <pc:sldChg chg="modSp del">
        <pc:chgData name="Chris Unwin" userId="ecb1ebdc-b4ce-451a-a330-7da45b58990a" providerId="ADAL" clId="{BFD0275F-2823-400E-81AC-C3E5A90F8AF7}" dt="2019-09-30T17:37:05.853" v="820" actId="2696"/>
        <pc:sldMkLst>
          <pc:docMk/>
          <pc:sldMk cId="3495456256" sldId="472"/>
        </pc:sldMkLst>
        <pc:spChg chg="mod">
          <ac:chgData name="Chris Unwin" userId="ecb1ebdc-b4ce-451a-a330-7da45b58990a" providerId="ADAL" clId="{BFD0275F-2823-400E-81AC-C3E5A90F8AF7}" dt="2019-09-30T14:55:03.506" v="608" actId="404"/>
          <ac:spMkLst>
            <pc:docMk/>
            <pc:sldMk cId="3495456256" sldId="472"/>
            <ac:spMk id="24" creationId="{C905C2E3-71B2-4E00-9404-985FEB4E0765}"/>
          </ac:spMkLst>
        </pc:spChg>
      </pc:sldChg>
      <pc:sldChg chg="delSp modSp del delAnim modAnim">
        <pc:chgData name="Chris Unwin" userId="ecb1ebdc-b4ce-451a-a330-7da45b58990a" providerId="ADAL" clId="{BFD0275F-2823-400E-81AC-C3E5A90F8AF7}" dt="2019-10-23T10:20:56.490" v="2322" actId="1076"/>
        <pc:sldMkLst>
          <pc:docMk/>
          <pc:sldMk cId="2074243403" sldId="488"/>
        </pc:sldMkLst>
        <pc:spChg chg="mod">
          <ac:chgData name="Chris Unwin" userId="ecb1ebdc-b4ce-451a-a330-7da45b58990a" providerId="ADAL" clId="{BFD0275F-2823-400E-81AC-C3E5A90F8AF7}" dt="2019-10-23T10:20:46.196" v="2321" actId="313"/>
          <ac:spMkLst>
            <pc:docMk/>
            <pc:sldMk cId="2074243403" sldId="488"/>
            <ac:spMk id="6" creationId="{8D179E5A-8C15-4222-9450-A88DE22D2B34}"/>
          </ac:spMkLst>
        </pc:spChg>
        <pc:spChg chg="del">
          <ac:chgData name="Chris Unwin" userId="ecb1ebdc-b4ce-451a-a330-7da45b58990a" providerId="ADAL" clId="{BFD0275F-2823-400E-81AC-C3E5A90F8AF7}" dt="2019-09-30T14:50:48.549" v="576" actId="478"/>
          <ac:spMkLst>
            <pc:docMk/>
            <pc:sldMk cId="2074243403" sldId="488"/>
            <ac:spMk id="7" creationId="{6222A403-E705-477F-92EC-BC9694D8C014}"/>
          </ac:spMkLst>
        </pc:spChg>
        <pc:spChg chg="mod">
          <ac:chgData name="Chris Unwin" userId="ecb1ebdc-b4ce-451a-a330-7da45b58990a" providerId="ADAL" clId="{BFD0275F-2823-400E-81AC-C3E5A90F8AF7}" dt="2019-10-23T10:20:56.490" v="2322" actId="1076"/>
          <ac:spMkLst>
            <pc:docMk/>
            <pc:sldMk cId="2074243403" sldId="488"/>
            <ac:spMk id="9" creationId="{36E59C39-B097-4ADC-B04A-553619055173}"/>
          </ac:spMkLst>
        </pc:spChg>
        <pc:picChg chg="mod">
          <ac:chgData name="Chris Unwin" userId="ecb1ebdc-b4ce-451a-a330-7da45b58990a" providerId="ADAL" clId="{BFD0275F-2823-400E-81AC-C3E5A90F8AF7}" dt="2019-10-23T10:20:56.490" v="2322" actId="1076"/>
          <ac:picMkLst>
            <pc:docMk/>
            <pc:sldMk cId="2074243403" sldId="488"/>
            <ac:picMk id="8" creationId="{77BC434F-3BE9-4F81-B115-F5233A482719}"/>
          </ac:picMkLst>
        </pc:picChg>
        <pc:picChg chg="del">
          <ac:chgData name="Chris Unwin" userId="ecb1ebdc-b4ce-451a-a330-7da45b58990a" providerId="ADAL" clId="{BFD0275F-2823-400E-81AC-C3E5A90F8AF7}" dt="2019-09-30T14:50:45.795" v="575" actId="478"/>
          <ac:picMkLst>
            <pc:docMk/>
            <pc:sldMk cId="2074243403" sldId="488"/>
            <ac:picMk id="2050" creationId="{74048E9D-A355-4316-8D2C-34CF1BAEF4F7}"/>
          </ac:picMkLst>
        </pc:picChg>
      </pc:sldChg>
      <pc:sldChg chg="modSp del delDesignElem">
        <pc:chgData name="Chris Unwin" userId="ecb1ebdc-b4ce-451a-a330-7da45b58990a" providerId="ADAL" clId="{BFD0275F-2823-400E-81AC-C3E5A90F8AF7}" dt="2019-09-30T17:24:03.040" v="724" actId="2696"/>
        <pc:sldMkLst>
          <pc:docMk/>
          <pc:sldMk cId="4245248047" sldId="489"/>
        </pc:sldMkLst>
        <pc:spChg chg="mod">
          <ac:chgData name="Chris Unwin" userId="ecb1ebdc-b4ce-451a-a330-7da45b58990a" providerId="ADAL" clId="{BFD0275F-2823-400E-81AC-C3E5A90F8AF7}" dt="2019-09-30T14:41:50.811" v="491" actId="27636"/>
          <ac:spMkLst>
            <pc:docMk/>
            <pc:sldMk cId="4245248047" sldId="489"/>
            <ac:spMk id="3" creationId="{4F7B8B03-52D0-420C-A0FF-412026933E59}"/>
          </ac:spMkLst>
        </pc:spChg>
      </pc:sldChg>
      <pc:sldChg chg="modSp del">
        <pc:chgData name="Chris Unwin" userId="ecb1ebdc-b4ce-451a-a330-7da45b58990a" providerId="ADAL" clId="{BFD0275F-2823-400E-81AC-C3E5A90F8AF7}" dt="2019-10-23T10:18:11.019" v="2291" actId="207"/>
        <pc:sldMkLst>
          <pc:docMk/>
          <pc:sldMk cId="2499838048" sldId="490"/>
        </pc:sldMkLst>
        <pc:spChg chg="mod">
          <ac:chgData name="Chris Unwin" userId="ecb1ebdc-b4ce-451a-a330-7da45b58990a" providerId="ADAL" clId="{BFD0275F-2823-400E-81AC-C3E5A90F8AF7}" dt="2019-10-23T10:18:11.019" v="2291" actId="207"/>
          <ac:spMkLst>
            <pc:docMk/>
            <pc:sldMk cId="2499838048" sldId="490"/>
            <ac:spMk id="4" creationId="{26D1A9C3-3916-4120-8987-2E9B01702AF9}"/>
          </ac:spMkLst>
        </pc:spChg>
      </pc:sldChg>
      <pc:sldChg chg="modSp del">
        <pc:chgData name="Chris Unwin" userId="ecb1ebdc-b4ce-451a-a330-7da45b58990a" providerId="ADAL" clId="{BFD0275F-2823-400E-81AC-C3E5A90F8AF7}" dt="2019-10-23T10:16:52.065" v="2274" actId="20577"/>
        <pc:sldMkLst>
          <pc:docMk/>
          <pc:sldMk cId="1704829463" sldId="491"/>
        </pc:sldMkLst>
        <pc:spChg chg="mod">
          <ac:chgData name="Chris Unwin" userId="ecb1ebdc-b4ce-451a-a330-7da45b58990a" providerId="ADAL" clId="{BFD0275F-2823-400E-81AC-C3E5A90F8AF7}" dt="2019-10-23T10:16:52.065" v="2274" actId="20577"/>
          <ac:spMkLst>
            <pc:docMk/>
            <pc:sldMk cId="1704829463" sldId="491"/>
            <ac:spMk id="3" creationId="{E46E5F96-C09F-4A9B-8BB7-A8D1EC672148}"/>
          </ac:spMkLst>
        </pc:spChg>
      </pc:sldChg>
      <pc:sldChg chg="addSp delSp modSp del">
        <pc:chgData name="Chris Unwin" userId="ecb1ebdc-b4ce-451a-a330-7da45b58990a" providerId="ADAL" clId="{BFD0275F-2823-400E-81AC-C3E5A90F8AF7}" dt="2019-10-23T10:17:31.011" v="2285" actId="1076"/>
        <pc:sldMkLst>
          <pc:docMk/>
          <pc:sldMk cId="1022554636" sldId="492"/>
        </pc:sldMkLst>
        <pc:spChg chg="del mod">
          <ac:chgData name="Chris Unwin" userId="ecb1ebdc-b4ce-451a-a330-7da45b58990a" providerId="ADAL" clId="{BFD0275F-2823-400E-81AC-C3E5A90F8AF7}" dt="2019-10-23T10:17:12.867" v="2282" actId="207"/>
          <ac:spMkLst>
            <pc:docMk/>
            <pc:sldMk cId="1022554636" sldId="492"/>
            <ac:spMk id="2" creationId="{BFDAA7DB-C88B-48D2-A7A4-5D9A3F8D83C6}"/>
          </ac:spMkLst>
        </pc:spChg>
        <pc:spChg chg="mod">
          <ac:chgData name="Chris Unwin" userId="ecb1ebdc-b4ce-451a-a330-7da45b58990a" providerId="ADAL" clId="{BFD0275F-2823-400E-81AC-C3E5A90F8AF7}" dt="2019-10-23T10:17:26.531" v="2284" actId="1076"/>
          <ac:spMkLst>
            <pc:docMk/>
            <pc:sldMk cId="1022554636" sldId="492"/>
            <ac:spMk id="3" creationId="{D87CC2D7-9AF6-440C-BE2F-DBF32A8941C2}"/>
          </ac:spMkLst>
        </pc:spChg>
        <pc:spChg chg="mod">
          <ac:chgData name="Chris Unwin" userId="ecb1ebdc-b4ce-451a-a330-7da45b58990a" providerId="ADAL" clId="{BFD0275F-2823-400E-81AC-C3E5A90F8AF7}" dt="2019-10-23T10:08:00.981" v="2131" actId="1076"/>
          <ac:spMkLst>
            <pc:docMk/>
            <pc:sldMk cId="1022554636" sldId="492"/>
            <ac:spMk id="4" creationId="{913D4406-A3F7-4C3B-AB32-B6467705DC4D}"/>
          </ac:spMkLst>
        </pc:spChg>
        <pc:spChg chg="mod">
          <ac:chgData name="Chris Unwin" userId="ecb1ebdc-b4ce-451a-a330-7da45b58990a" providerId="ADAL" clId="{BFD0275F-2823-400E-81AC-C3E5A90F8AF7}" dt="2019-10-23T10:08:49.582" v="2137" actId="1076"/>
          <ac:spMkLst>
            <pc:docMk/>
            <pc:sldMk cId="1022554636" sldId="492"/>
            <ac:spMk id="5" creationId="{F94891D9-9FE9-43A1-B55A-80CA6233ADCC}"/>
          </ac:spMkLst>
        </pc:spChg>
        <pc:spChg chg="mod">
          <ac:chgData name="Chris Unwin" userId="ecb1ebdc-b4ce-451a-a330-7da45b58990a" providerId="ADAL" clId="{BFD0275F-2823-400E-81AC-C3E5A90F8AF7}" dt="2019-10-23T10:08:00.981" v="2131" actId="1076"/>
          <ac:spMkLst>
            <pc:docMk/>
            <pc:sldMk cId="1022554636" sldId="492"/>
            <ac:spMk id="7" creationId="{388F8C92-4CBA-4847-98DD-A5D3D646127C}"/>
          </ac:spMkLst>
        </pc:spChg>
        <pc:spChg chg="mod">
          <ac:chgData name="Chris Unwin" userId="ecb1ebdc-b4ce-451a-a330-7da45b58990a" providerId="ADAL" clId="{BFD0275F-2823-400E-81AC-C3E5A90F8AF7}" dt="2019-10-23T10:08:49.582" v="2137" actId="1076"/>
          <ac:spMkLst>
            <pc:docMk/>
            <pc:sldMk cId="1022554636" sldId="492"/>
            <ac:spMk id="14" creationId="{B4AA160D-6B5F-4AA5-9525-46B1E9EBF5E9}"/>
          </ac:spMkLst>
        </pc:spChg>
        <pc:spChg chg="mod">
          <ac:chgData name="Chris Unwin" userId="ecb1ebdc-b4ce-451a-a330-7da45b58990a" providerId="ADAL" clId="{BFD0275F-2823-400E-81AC-C3E5A90F8AF7}" dt="2019-10-23T10:08:49.582" v="2137" actId="1076"/>
          <ac:spMkLst>
            <pc:docMk/>
            <pc:sldMk cId="1022554636" sldId="492"/>
            <ac:spMk id="15" creationId="{E2CD1C2A-0C94-44AE-8204-053F35FF6336}"/>
          </ac:spMkLst>
        </pc:spChg>
        <pc:spChg chg="mod">
          <ac:chgData name="Chris Unwin" userId="ecb1ebdc-b4ce-451a-a330-7da45b58990a" providerId="ADAL" clId="{BFD0275F-2823-400E-81AC-C3E5A90F8AF7}" dt="2019-10-23T10:08:00.981" v="2131" actId="1076"/>
          <ac:spMkLst>
            <pc:docMk/>
            <pc:sldMk cId="1022554636" sldId="492"/>
            <ac:spMk id="16" creationId="{A03F6EEC-63EE-4FC3-A593-81D46FF7936E}"/>
          </ac:spMkLst>
        </pc:spChg>
        <pc:spChg chg="mod">
          <ac:chgData name="Chris Unwin" userId="ecb1ebdc-b4ce-451a-a330-7da45b58990a" providerId="ADAL" clId="{BFD0275F-2823-400E-81AC-C3E5A90F8AF7}" dt="2019-10-23T10:08:00.981" v="2131" actId="1076"/>
          <ac:spMkLst>
            <pc:docMk/>
            <pc:sldMk cId="1022554636" sldId="492"/>
            <ac:spMk id="17" creationId="{A2804FA8-DA39-46F2-BCEC-B56E9B37761B}"/>
          </ac:spMkLst>
        </pc:spChg>
        <pc:spChg chg="mod">
          <ac:chgData name="Chris Unwin" userId="ecb1ebdc-b4ce-451a-a330-7da45b58990a" providerId="ADAL" clId="{BFD0275F-2823-400E-81AC-C3E5A90F8AF7}" dt="2019-10-23T10:08:00.981" v="2131" actId="1076"/>
          <ac:spMkLst>
            <pc:docMk/>
            <pc:sldMk cId="1022554636" sldId="492"/>
            <ac:spMk id="20" creationId="{B3494EEE-E1D4-442C-957D-B9CBB919D416}"/>
          </ac:spMkLst>
        </pc:spChg>
        <pc:spChg chg="add mod">
          <ac:chgData name="Chris Unwin" userId="ecb1ebdc-b4ce-451a-a330-7da45b58990a" providerId="ADAL" clId="{BFD0275F-2823-400E-81AC-C3E5A90F8AF7}" dt="2019-10-23T10:08:49.582" v="2137" actId="1076"/>
          <ac:spMkLst>
            <pc:docMk/>
            <pc:sldMk cId="1022554636" sldId="492"/>
            <ac:spMk id="21" creationId="{C7B6878F-92DB-4A12-BD19-C561C5BD83E6}"/>
          </ac:spMkLst>
        </pc:spChg>
        <pc:picChg chg="mod">
          <ac:chgData name="Chris Unwin" userId="ecb1ebdc-b4ce-451a-a330-7da45b58990a" providerId="ADAL" clId="{BFD0275F-2823-400E-81AC-C3E5A90F8AF7}" dt="2019-10-23T10:08:49.582" v="2137" actId="1076"/>
          <ac:picMkLst>
            <pc:docMk/>
            <pc:sldMk cId="1022554636" sldId="492"/>
            <ac:picMk id="12" creationId="{4D54B537-1B85-453F-81EB-F63EB7EFCBCF}"/>
          </ac:picMkLst>
        </pc:picChg>
        <pc:picChg chg="mod">
          <ac:chgData name="Chris Unwin" userId="ecb1ebdc-b4ce-451a-a330-7da45b58990a" providerId="ADAL" clId="{BFD0275F-2823-400E-81AC-C3E5A90F8AF7}" dt="2019-10-23T10:08:00.981" v="2131" actId="1076"/>
          <ac:picMkLst>
            <pc:docMk/>
            <pc:sldMk cId="1022554636" sldId="492"/>
            <ac:picMk id="13" creationId="{E6AE7B3F-4B6B-4F0D-8CEE-FDA5DEC3B0A7}"/>
          </ac:picMkLst>
        </pc:picChg>
        <pc:cxnChg chg="mod">
          <ac:chgData name="Chris Unwin" userId="ecb1ebdc-b4ce-451a-a330-7da45b58990a" providerId="ADAL" clId="{BFD0275F-2823-400E-81AC-C3E5A90F8AF7}" dt="2019-10-23T10:08:49.582" v="2137" actId="1076"/>
          <ac:cxnSpMkLst>
            <pc:docMk/>
            <pc:sldMk cId="1022554636" sldId="492"/>
            <ac:cxnSpMk id="9" creationId="{7103B267-2A87-45B8-8DC4-006CCEE244FD}"/>
          </ac:cxnSpMkLst>
        </pc:cxnChg>
        <pc:cxnChg chg="mod">
          <ac:chgData name="Chris Unwin" userId="ecb1ebdc-b4ce-451a-a330-7da45b58990a" providerId="ADAL" clId="{BFD0275F-2823-400E-81AC-C3E5A90F8AF7}" dt="2019-10-23T10:08:00.981" v="2131" actId="1076"/>
          <ac:cxnSpMkLst>
            <pc:docMk/>
            <pc:sldMk cId="1022554636" sldId="492"/>
            <ac:cxnSpMk id="10" creationId="{5B727C1F-D3B3-4980-8BB1-B5B426497291}"/>
          </ac:cxnSpMkLst>
        </pc:cxnChg>
        <pc:cxnChg chg="add mod">
          <ac:chgData name="Chris Unwin" userId="ecb1ebdc-b4ce-451a-a330-7da45b58990a" providerId="ADAL" clId="{BFD0275F-2823-400E-81AC-C3E5A90F8AF7}" dt="2019-10-23T10:08:49.582" v="2137" actId="1076"/>
          <ac:cxnSpMkLst>
            <pc:docMk/>
            <pc:sldMk cId="1022554636" sldId="492"/>
            <ac:cxnSpMk id="18" creationId="{DA00B03D-52FB-450F-9B0A-07540B72E778}"/>
          </ac:cxnSpMkLst>
        </pc:cxnChg>
        <pc:cxnChg chg="mod">
          <ac:chgData name="Chris Unwin" userId="ecb1ebdc-b4ce-451a-a330-7da45b58990a" providerId="ADAL" clId="{BFD0275F-2823-400E-81AC-C3E5A90F8AF7}" dt="2019-10-23T10:08:00.981" v="2131" actId="1076"/>
          <ac:cxnSpMkLst>
            <pc:docMk/>
            <pc:sldMk cId="1022554636" sldId="492"/>
            <ac:cxnSpMk id="19" creationId="{443C6360-9551-4A4C-8190-0B7BF8B478E1}"/>
          </ac:cxnSpMkLst>
        </pc:cxnChg>
        <pc:cxnChg chg="mod">
          <ac:chgData name="Chris Unwin" userId="ecb1ebdc-b4ce-451a-a330-7da45b58990a" providerId="ADAL" clId="{BFD0275F-2823-400E-81AC-C3E5A90F8AF7}" dt="2019-10-23T10:17:31.011" v="2285" actId="1076"/>
          <ac:cxnSpMkLst>
            <pc:docMk/>
            <pc:sldMk cId="1022554636" sldId="492"/>
            <ac:cxnSpMk id="24" creationId="{ED47EF46-8529-4C81-9726-EB76654B92D1}"/>
          </ac:cxnSpMkLst>
        </pc:cxnChg>
      </pc:sldChg>
      <pc:sldChg chg="delSp modSp del delAnim">
        <pc:chgData name="Chris Unwin" userId="ecb1ebdc-b4ce-451a-a330-7da45b58990a" providerId="ADAL" clId="{BFD0275F-2823-400E-81AC-C3E5A90F8AF7}" dt="2019-10-24T14:51:40.233" v="3490" actId="20577"/>
        <pc:sldMkLst>
          <pc:docMk/>
          <pc:sldMk cId="3562889286" sldId="493"/>
        </pc:sldMkLst>
        <pc:spChg chg="mod">
          <ac:chgData name="Chris Unwin" userId="ecb1ebdc-b4ce-451a-a330-7da45b58990a" providerId="ADAL" clId="{BFD0275F-2823-400E-81AC-C3E5A90F8AF7}" dt="2019-10-24T14:51:40.233" v="3490" actId="20577"/>
          <ac:spMkLst>
            <pc:docMk/>
            <pc:sldMk cId="3562889286" sldId="493"/>
            <ac:spMk id="3" creationId="{1EAD632F-0E26-468D-A115-0D8226EB0D45}"/>
          </ac:spMkLst>
        </pc:spChg>
        <pc:spChg chg="mod">
          <ac:chgData name="Chris Unwin" userId="ecb1ebdc-b4ce-451a-a330-7da45b58990a" providerId="ADAL" clId="{BFD0275F-2823-400E-81AC-C3E5A90F8AF7}" dt="2019-09-30T17:31:09.370" v="810" actId="2711"/>
          <ac:spMkLst>
            <pc:docMk/>
            <pc:sldMk cId="3562889286" sldId="493"/>
            <ac:spMk id="4" creationId="{826C2ACB-0C18-4977-8967-FC72EB397FC7}"/>
          </ac:spMkLst>
        </pc:spChg>
        <pc:spChg chg="del mod">
          <ac:chgData name="Chris Unwin" userId="ecb1ebdc-b4ce-451a-a330-7da45b58990a" providerId="ADAL" clId="{BFD0275F-2823-400E-81AC-C3E5A90F8AF7}" dt="2019-10-22T08:57:11.234" v="1067" actId="207"/>
          <ac:spMkLst>
            <pc:docMk/>
            <pc:sldMk cId="3562889286" sldId="493"/>
            <ac:spMk id="5" creationId="{B6FEEF91-6F8B-490C-9230-AA6E28857D67}"/>
          </ac:spMkLst>
        </pc:spChg>
      </pc:sldChg>
      <pc:sldChg chg="addSp delSp modSp del mod setBg modAnim setClrOvrMap">
        <pc:chgData name="Chris Unwin" userId="ecb1ebdc-b4ce-451a-a330-7da45b58990a" providerId="ADAL" clId="{BFD0275F-2823-400E-81AC-C3E5A90F8AF7}" dt="2019-10-24T14:55:23.738" v="3555"/>
        <pc:sldMkLst>
          <pc:docMk/>
          <pc:sldMk cId="392085924" sldId="494"/>
        </pc:sldMkLst>
        <pc:spChg chg="del mod">
          <ac:chgData name="Chris Unwin" userId="ecb1ebdc-b4ce-451a-a330-7da45b58990a" providerId="ADAL" clId="{BFD0275F-2823-400E-81AC-C3E5A90F8AF7}" dt="2019-10-24T13:05:02.677" v="2894" actId="403"/>
          <ac:spMkLst>
            <pc:docMk/>
            <pc:sldMk cId="392085924" sldId="494"/>
            <ac:spMk id="2" creationId="{5C42A433-39A0-4FBE-88AE-1658BFF2D2CD}"/>
          </ac:spMkLst>
        </pc:spChg>
        <pc:spChg chg="mod">
          <ac:chgData name="Chris Unwin" userId="ecb1ebdc-b4ce-451a-a330-7da45b58990a" providerId="ADAL" clId="{BFD0275F-2823-400E-81AC-C3E5A90F8AF7}" dt="2019-10-24T13:04:48.358" v="2888" actId="20577"/>
          <ac:spMkLst>
            <pc:docMk/>
            <pc:sldMk cId="392085924" sldId="494"/>
            <ac:spMk id="4" creationId="{A5DB5D99-7E2F-411C-8BB4-E1ADF9483B6B}"/>
          </ac:spMkLst>
        </pc:spChg>
        <pc:spChg chg="add mod">
          <ac:chgData name="Chris Unwin" userId="ecb1ebdc-b4ce-451a-a330-7da45b58990a" providerId="ADAL" clId="{BFD0275F-2823-400E-81AC-C3E5A90F8AF7}" dt="2019-10-24T14:55:10.091" v="3552" actId="1076"/>
          <ac:spMkLst>
            <pc:docMk/>
            <pc:sldMk cId="392085924" sldId="494"/>
            <ac:spMk id="5" creationId="{9CE775C9-1D24-4625-B878-20AF8C614BD6}"/>
          </ac:spMkLst>
        </pc:spChg>
        <pc:spChg chg="add">
          <ac:chgData name="Chris Unwin" userId="ecb1ebdc-b4ce-451a-a330-7da45b58990a" providerId="ADAL" clId="{BFD0275F-2823-400E-81AC-C3E5A90F8AF7}" dt="2019-10-24T13:02:21.408" v="2877" actId="26606"/>
          <ac:spMkLst>
            <pc:docMk/>
            <pc:sldMk cId="392085924" sldId="494"/>
            <ac:spMk id="14" creationId="{867D4867-5BA7-4462-B2F6-A23F4A622AA7}"/>
          </ac:spMkLst>
        </pc:spChg>
        <pc:picChg chg="mod ord">
          <ac:chgData name="Chris Unwin" userId="ecb1ebdc-b4ce-451a-a330-7da45b58990a" providerId="ADAL" clId="{BFD0275F-2823-400E-81AC-C3E5A90F8AF7}" dt="2019-10-24T13:03:58.989" v="2878" actId="14826"/>
          <ac:picMkLst>
            <pc:docMk/>
            <pc:sldMk cId="392085924" sldId="494"/>
            <ac:picMk id="3" creationId="{05114116-8EBD-4BF8-B804-192D0F6837B6}"/>
          </ac:picMkLst>
        </pc:picChg>
        <pc:cxnChg chg="add del">
          <ac:chgData name="Chris Unwin" userId="ecb1ebdc-b4ce-451a-a330-7da45b58990a" providerId="ADAL" clId="{BFD0275F-2823-400E-81AC-C3E5A90F8AF7}" dt="2019-10-24T13:02:21.408" v="2877" actId="26606"/>
          <ac:cxnSpMkLst>
            <pc:docMk/>
            <pc:sldMk cId="392085924" sldId="494"/>
            <ac:cxnSpMk id="9" creationId="{A7F400EE-A8A5-48AF-B4D6-291B52C6F0B0}"/>
          </ac:cxnSpMkLst>
        </pc:cxnChg>
      </pc:sldChg>
      <pc:sldChg chg="addSp delSp modSp del ord delAnim">
        <pc:chgData name="Chris Unwin" userId="ecb1ebdc-b4ce-451a-a330-7da45b58990a" providerId="ADAL" clId="{BFD0275F-2823-400E-81AC-C3E5A90F8AF7}" dt="2019-10-23T10:18:54.685" v="2304" actId="122"/>
        <pc:sldMkLst>
          <pc:docMk/>
          <pc:sldMk cId="3883372961" sldId="495"/>
        </pc:sldMkLst>
        <pc:spChg chg="mod">
          <ac:chgData name="Chris Unwin" userId="ecb1ebdc-b4ce-451a-a330-7da45b58990a" providerId="ADAL" clId="{BFD0275F-2823-400E-81AC-C3E5A90F8AF7}" dt="2019-10-23T10:18:54.685" v="2304" actId="122"/>
          <ac:spMkLst>
            <pc:docMk/>
            <pc:sldMk cId="3883372961" sldId="495"/>
            <ac:spMk id="2" creationId="{2ABBB3BF-6705-4505-B32E-6540C6AF6274}"/>
          </ac:spMkLst>
        </pc:spChg>
        <pc:spChg chg="del mod">
          <ac:chgData name="Chris Unwin" userId="ecb1ebdc-b4ce-451a-a330-7da45b58990a" providerId="ADAL" clId="{BFD0275F-2823-400E-81AC-C3E5A90F8AF7}" dt="2019-10-22T08:43:55.754" v="943" actId="478"/>
          <ac:spMkLst>
            <pc:docMk/>
            <pc:sldMk cId="3883372961" sldId="495"/>
            <ac:spMk id="3" creationId="{D614C033-237D-48A8-8D07-031ED535AD7F}"/>
          </ac:spMkLst>
        </pc:spChg>
        <pc:spChg chg="add mod">
          <ac:chgData name="Chris Unwin" userId="ecb1ebdc-b4ce-451a-a330-7da45b58990a" providerId="ADAL" clId="{BFD0275F-2823-400E-81AC-C3E5A90F8AF7}" dt="2019-10-22T08:56:55.842" v="1066" actId="14100"/>
          <ac:spMkLst>
            <pc:docMk/>
            <pc:sldMk cId="3883372961" sldId="495"/>
            <ac:spMk id="6" creationId="{21DC3DE0-D704-424C-9934-806AB6E3A9B7}"/>
          </ac:spMkLst>
        </pc:spChg>
        <pc:picChg chg="add mod">
          <ac:chgData name="Chris Unwin" userId="ecb1ebdc-b4ce-451a-a330-7da45b58990a" providerId="ADAL" clId="{BFD0275F-2823-400E-81AC-C3E5A90F8AF7}" dt="2019-10-22T08:56:12.872" v="1038" actId="14100"/>
          <ac:picMkLst>
            <pc:docMk/>
            <pc:sldMk cId="3883372961" sldId="495"/>
            <ac:picMk id="4" creationId="{44B7CF58-5267-4923-BED4-14B448C3289E}"/>
          </ac:picMkLst>
        </pc:picChg>
        <pc:picChg chg="add mod">
          <ac:chgData name="Chris Unwin" userId="ecb1ebdc-b4ce-451a-a330-7da45b58990a" providerId="ADAL" clId="{BFD0275F-2823-400E-81AC-C3E5A90F8AF7}" dt="2019-10-22T08:56:12.872" v="1038" actId="14100"/>
          <ac:picMkLst>
            <pc:docMk/>
            <pc:sldMk cId="3883372961" sldId="495"/>
            <ac:picMk id="5" creationId="{19AEC6B9-FF1A-45D6-BC61-65714A0452A6}"/>
          </ac:picMkLst>
        </pc:picChg>
        <pc:picChg chg="add mod">
          <ac:chgData name="Chris Unwin" userId="ecb1ebdc-b4ce-451a-a330-7da45b58990a" providerId="ADAL" clId="{BFD0275F-2823-400E-81AC-C3E5A90F8AF7}" dt="2019-10-22T08:56:12.872" v="1038" actId="14100"/>
          <ac:picMkLst>
            <pc:docMk/>
            <pc:sldMk cId="3883372961" sldId="495"/>
            <ac:picMk id="1026" creationId="{0EAF66FF-417B-4176-ACCA-0955944CB0F1}"/>
          </ac:picMkLst>
        </pc:picChg>
        <pc:picChg chg="add mod">
          <ac:chgData name="Chris Unwin" userId="ecb1ebdc-b4ce-451a-a330-7da45b58990a" providerId="ADAL" clId="{BFD0275F-2823-400E-81AC-C3E5A90F8AF7}" dt="2019-10-22T08:56:12.872" v="1038" actId="14100"/>
          <ac:picMkLst>
            <pc:docMk/>
            <pc:sldMk cId="3883372961" sldId="495"/>
            <ac:picMk id="1028" creationId="{7E7D0D7F-D228-4962-882F-0E4662CB5FF8}"/>
          </ac:picMkLst>
        </pc:picChg>
        <pc:picChg chg="add mod">
          <ac:chgData name="Chris Unwin" userId="ecb1ebdc-b4ce-451a-a330-7da45b58990a" providerId="ADAL" clId="{BFD0275F-2823-400E-81AC-C3E5A90F8AF7}" dt="2019-10-22T08:56:12.872" v="1038" actId="14100"/>
          <ac:picMkLst>
            <pc:docMk/>
            <pc:sldMk cId="3883372961" sldId="495"/>
            <ac:picMk id="1030" creationId="{390A644D-C657-45CB-B7BF-4D1DAF361998}"/>
          </ac:picMkLst>
        </pc:picChg>
        <pc:picChg chg="add mod">
          <ac:chgData name="Chris Unwin" userId="ecb1ebdc-b4ce-451a-a330-7da45b58990a" providerId="ADAL" clId="{BFD0275F-2823-400E-81AC-C3E5A90F8AF7}" dt="2019-10-22T08:56:16.881" v="1039" actId="14100"/>
          <ac:picMkLst>
            <pc:docMk/>
            <pc:sldMk cId="3883372961" sldId="495"/>
            <ac:picMk id="1032" creationId="{79E1CD3B-C954-480A-8161-50706CC61098}"/>
          </ac:picMkLst>
        </pc:picChg>
      </pc:sldChg>
      <pc:sldChg chg="addSp delSp modSp del">
        <pc:chgData name="Chris Unwin" userId="ecb1ebdc-b4ce-451a-a330-7da45b58990a" providerId="ADAL" clId="{BFD0275F-2823-400E-81AC-C3E5A90F8AF7}" dt="2019-10-24T13:29:59.146" v="3242" actId="207"/>
        <pc:sldMkLst>
          <pc:docMk/>
          <pc:sldMk cId="2198613244" sldId="496"/>
        </pc:sldMkLst>
        <pc:spChg chg="mod">
          <ac:chgData name="Chris Unwin" userId="ecb1ebdc-b4ce-451a-a330-7da45b58990a" providerId="ADAL" clId="{BFD0275F-2823-400E-81AC-C3E5A90F8AF7}" dt="2019-10-24T13:28:04.750" v="3067" actId="20577"/>
          <ac:spMkLst>
            <pc:docMk/>
            <pc:sldMk cId="2198613244" sldId="496"/>
            <ac:spMk id="2" creationId="{0DBAD1CF-26A2-4399-B677-29D806A5B6CB}"/>
          </ac:spMkLst>
        </pc:spChg>
        <pc:spChg chg="add mod">
          <ac:chgData name="Chris Unwin" userId="ecb1ebdc-b4ce-451a-a330-7da45b58990a" providerId="ADAL" clId="{BFD0275F-2823-400E-81AC-C3E5A90F8AF7}" dt="2019-10-24T13:29:59.146" v="3242" actId="207"/>
          <ac:spMkLst>
            <pc:docMk/>
            <pc:sldMk cId="2198613244" sldId="496"/>
            <ac:spMk id="3" creationId="{1D10438D-064F-4E14-9ACB-02A7626FFE3E}"/>
          </ac:spMkLst>
        </pc:spChg>
        <pc:spChg chg="mod">
          <ac:chgData name="Chris Unwin" userId="ecb1ebdc-b4ce-451a-a330-7da45b58990a" providerId="ADAL" clId="{BFD0275F-2823-400E-81AC-C3E5A90F8AF7}" dt="2019-10-22T08:40:38.038" v="826" actId="164"/>
          <ac:spMkLst>
            <pc:docMk/>
            <pc:sldMk cId="2198613244" sldId="496"/>
            <ac:spMk id="5" creationId="{96E653B8-F165-45FE-B7E8-C63FEABD95FA}"/>
          </ac:spMkLst>
        </pc:spChg>
        <pc:spChg chg="mod">
          <ac:chgData name="Chris Unwin" userId="ecb1ebdc-b4ce-451a-a330-7da45b58990a" providerId="ADAL" clId="{BFD0275F-2823-400E-81AC-C3E5A90F8AF7}" dt="2019-10-22T08:40:42.528" v="827" actId="164"/>
          <ac:spMkLst>
            <pc:docMk/>
            <pc:sldMk cId="2198613244" sldId="496"/>
            <ac:spMk id="6" creationId="{74B9E4F8-DF31-4705-916A-CBD0D58D9AB2}"/>
          </ac:spMkLst>
        </pc:spChg>
        <pc:grpChg chg="add del mod">
          <ac:chgData name="Chris Unwin" userId="ecb1ebdc-b4ce-451a-a330-7da45b58990a" providerId="ADAL" clId="{BFD0275F-2823-400E-81AC-C3E5A90F8AF7}" dt="2019-10-23T10:36:46.309" v="2350" actId="478"/>
          <ac:grpSpMkLst>
            <pc:docMk/>
            <pc:sldMk cId="2198613244" sldId="496"/>
            <ac:grpSpMk id="9" creationId="{F1496629-389B-46BC-A67A-CDD11CF19F53}"/>
          </ac:grpSpMkLst>
        </pc:grpChg>
        <pc:grpChg chg="add del mod">
          <ac:chgData name="Chris Unwin" userId="ecb1ebdc-b4ce-451a-a330-7da45b58990a" providerId="ADAL" clId="{BFD0275F-2823-400E-81AC-C3E5A90F8AF7}" dt="2019-10-23T10:36:47.932" v="2351" actId="478"/>
          <ac:grpSpMkLst>
            <pc:docMk/>
            <pc:sldMk cId="2198613244" sldId="496"/>
            <ac:grpSpMk id="10" creationId="{2E66D077-6345-4EA5-AF92-5C52CAB17138}"/>
          </ac:grpSpMkLst>
        </pc:grpChg>
        <pc:picChg chg="del">
          <ac:chgData name="Chris Unwin" userId="ecb1ebdc-b4ce-451a-a330-7da45b58990a" providerId="ADAL" clId="{BFD0275F-2823-400E-81AC-C3E5A90F8AF7}" dt="2019-10-22T08:40:27.259" v="824" actId="478"/>
          <ac:picMkLst>
            <pc:docMk/>
            <pc:sldMk cId="2198613244" sldId="496"/>
            <ac:picMk id="3" creationId="{D258DD2A-106B-4251-A38C-096D0C9878D1}"/>
          </ac:picMkLst>
        </pc:picChg>
        <pc:picChg chg="del">
          <ac:chgData name="Chris Unwin" userId="ecb1ebdc-b4ce-451a-a330-7da45b58990a" providerId="ADAL" clId="{BFD0275F-2823-400E-81AC-C3E5A90F8AF7}" dt="2019-10-22T08:40:27.259" v="824" actId="478"/>
          <ac:picMkLst>
            <pc:docMk/>
            <pc:sldMk cId="2198613244" sldId="496"/>
            <ac:picMk id="4" creationId="{65E4DDBA-A72B-4DF8-AB8E-F1217181EBAC}"/>
          </ac:picMkLst>
        </pc:picChg>
        <pc:picChg chg="add mod">
          <ac:chgData name="Chris Unwin" userId="ecb1ebdc-b4ce-451a-a330-7da45b58990a" providerId="ADAL" clId="{BFD0275F-2823-400E-81AC-C3E5A90F8AF7}" dt="2019-10-22T08:40:38.038" v="826" actId="164"/>
          <ac:picMkLst>
            <pc:docMk/>
            <pc:sldMk cId="2198613244" sldId="496"/>
            <ac:picMk id="7" creationId="{C18BEBCE-A7B6-4885-A2F9-5E7391E6925A}"/>
          </ac:picMkLst>
        </pc:picChg>
        <pc:picChg chg="add mod">
          <ac:chgData name="Chris Unwin" userId="ecb1ebdc-b4ce-451a-a330-7da45b58990a" providerId="ADAL" clId="{BFD0275F-2823-400E-81AC-C3E5A90F8AF7}" dt="2019-10-22T08:40:42.528" v="827" actId="164"/>
          <ac:picMkLst>
            <pc:docMk/>
            <pc:sldMk cId="2198613244" sldId="496"/>
            <ac:picMk id="8" creationId="{169302F4-A8C8-454F-86C9-F086F2027F77}"/>
          </ac:picMkLst>
        </pc:picChg>
        <pc:picChg chg="add mod">
          <ac:chgData name="Chris Unwin" userId="ecb1ebdc-b4ce-451a-a330-7da45b58990a" providerId="ADAL" clId="{BFD0275F-2823-400E-81AC-C3E5A90F8AF7}" dt="2019-10-23T10:38:28.315" v="2356" actId="1076"/>
          <ac:picMkLst>
            <pc:docMk/>
            <pc:sldMk cId="2198613244" sldId="496"/>
            <ac:picMk id="2050" creationId="{F38BA5BB-BCE2-4D76-99C2-5CCCAF492DD7}"/>
          </ac:picMkLst>
        </pc:picChg>
      </pc:sldChg>
      <pc:sldChg chg="addSp delSp modSp del mod setBg">
        <pc:chgData name="Chris Unwin" userId="ecb1ebdc-b4ce-451a-a330-7da45b58990a" providerId="ADAL" clId="{BFD0275F-2823-400E-81AC-C3E5A90F8AF7}" dt="2019-10-23T10:21:12.460" v="2323" actId="2711"/>
        <pc:sldMkLst>
          <pc:docMk/>
          <pc:sldMk cId="4011176679" sldId="497"/>
        </pc:sldMkLst>
        <pc:spChg chg="mod ord">
          <ac:chgData name="Chris Unwin" userId="ecb1ebdc-b4ce-451a-a330-7da45b58990a" providerId="ADAL" clId="{BFD0275F-2823-400E-81AC-C3E5A90F8AF7}" dt="2019-10-23T10:21:12.460" v="2323" actId="2711"/>
          <ac:spMkLst>
            <pc:docMk/>
            <pc:sldMk cId="4011176679" sldId="497"/>
            <ac:spMk id="2" creationId="{C1F32CBB-94F0-46ED-9FCA-42890AF1B9FE}"/>
          </ac:spMkLst>
        </pc:spChg>
        <pc:spChg chg="add del">
          <ac:chgData name="Chris Unwin" userId="ecb1ebdc-b4ce-451a-a330-7da45b58990a" providerId="ADAL" clId="{BFD0275F-2823-400E-81AC-C3E5A90F8AF7}" dt="2019-10-22T08:40:15.366" v="823" actId="26606"/>
          <ac:spMkLst>
            <pc:docMk/>
            <pc:sldMk cId="4011176679" sldId="497"/>
            <ac:spMk id="71" creationId="{A5A17FC0-D416-4C8B-A9E6-5924D352B986}"/>
          </ac:spMkLst>
        </pc:spChg>
        <pc:spChg chg="add">
          <ac:chgData name="Chris Unwin" userId="ecb1ebdc-b4ce-451a-a330-7da45b58990a" providerId="ADAL" clId="{BFD0275F-2823-400E-81AC-C3E5A90F8AF7}" dt="2019-10-22T08:40:15.366" v="823" actId="26606"/>
          <ac:spMkLst>
            <pc:docMk/>
            <pc:sldMk cId="4011176679" sldId="497"/>
            <ac:spMk id="78" creationId="{A5A17FC0-D416-4C8B-A9E6-5924D352B986}"/>
          </ac:spMkLst>
        </pc:spChg>
        <pc:picChg chg="mod ord">
          <ac:chgData name="Chris Unwin" userId="ecb1ebdc-b4ce-451a-a330-7da45b58990a" providerId="ADAL" clId="{BFD0275F-2823-400E-81AC-C3E5A90F8AF7}" dt="2019-10-22T08:40:15.366" v="823" actId="26606"/>
          <ac:picMkLst>
            <pc:docMk/>
            <pc:sldMk cId="4011176679" sldId="497"/>
            <ac:picMk id="3" creationId="{E04B88D6-2C85-4DD0-9339-5E26C5204C48}"/>
          </ac:picMkLst>
        </pc:picChg>
        <pc:picChg chg="mod ord">
          <ac:chgData name="Chris Unwin" userId="ecb1ebdc-b4ce-451a-a330-7da45b58990a" providerId="ADAL" clId="{BFD0275F-2823-400E-81AC-C3E5A90F8AF7}" dt="2019-10-22T08:40:15.366" v="823" actId="26606"/>
          <ac:picMkLst>
            <pc:docMk/>
            <pc:sldMk cId="4011176679" sldId="497"/>
            <ac:picMk id="4" creationId="{E31EC96F-282B-487E-916E-A2F533AA2B4A}"/>
          </ac:picMkLst>
        </pc:picChg>
        <pc:picChg chg="mod ord">
          <ac:chgData name="Chris Unwin" userId="ecb1ebdc-b4ce-451a-a330-7da45b58990a" providerId="ADAL" clId="{BFD0275F-2823-400E-81AC-C3E5A90F8AF7}" dt="2019-10-22T08:40:15.366" v="823" actId="26606"/>
          <ac:picMkLst>
            <pc:docMk/>
            <pc:sldMk cId="4011176679" sldId="497"/>
            <ac:picMk id="5" creationId="{3C4348CF-5C0E-4971-A499-2C70A989F86F}"/>
          </ac:picMkLst>
        </pc:picChg>
        <pc:picChg chg="mod ord">
          <ac:chgData name="Chris Unwin" userId="ecb1ebdc-b4ce-451a-a330-7da45b58990a" providerId="ADAL" clId="{BFD0275F-2823-400E-81AC-C3E5A90F8AF7}" dt="2019-10-22T08:40:15.366" v="823" actId="26606"/>
          <ac:picMkLst>
            <pc:docMk/>
            <pc:sldMk cId="4011176679" sldId="497"/>
            <ac:picMk id="6" creationId="{785AD2A4-9BA8-4651-BABA-1990EDCBAA2D}"/>
          </ac:picMkLst>
        </pc:picChg>
        <pc:picChg chg="mod">
          <ac:chgData name="Chris Unwin" userId="ecb1ebdc-b4ce-451a-a330-7da45b58990a" providerId="ADAL" clId="{BFD0275F-2823-400E-81AC-C3E5A90F8AF7}" dt="2019-10-22T08:40:15.366" v="823" actId="26606"/>
          <ac:picMkLst>
            <pc:docMk/>
            <pc:sldMk cId="4011176679" sldId="497"/>
            <ac:picMk id="4098" creationId="{4CF38B3B-A303-460D-9211-3520AB5594DD}"/>
          </ac:picMkLst>
        </pc:picChg>
        <pc:cxnChg chg="add del">
          <ac:chgData name="Chris Unwin" userId="ecb1ebdc-b4ce-451a-a330-7da45b58990a" providerId="ADAL" clId="{BFD0275F-2823-400E-81AC-C3E5A90F8AF7}" dt="2019-10-22T08:40:15.366" v="823" actId="26606"/>
          <ac:cxnSpMkLst>
            <pc:docMk/>
            <pc:sldMk cId="4011176679" sldId="497"/>
            <ac:cxnSpMk id="73" creationId="{982DC870-E8E5-4050-B10C-CC24FC67E50A}"/>
          </ac:cxnSpMkLst>
        </pc:cxnChg>
        <pc:cxnChg chg="add del">
          <ac:chgData name="Chris Unwin" userId="ecb1ebdc-b4ce-451a-a330-7da45b58990a" providerId="ADAL" clId="{BFD0275F-2823-400E-81AC-C3E5A90F8AF7}" dt="2019-10-22T08:40:15.366" v="823" actId="26606"/>
          <ac:cxnSpMkLst>
            <pc:docMk/>
            <pc:sldMk cId="4011176679" sldId="497"/>
            <ac:cxnSpMk id="75" creationId="{FF76A74F-C283-4DED-BD4D-086753B7CB00}"/>
          </ac:cxnSpMkLst>
        </pc:cxnChg>
        <pc:cxnChg chg="add del">
          <ac:chgData name="Chris Unwin" userId="ecb1ebdc-b4ce-451a-a330-7da45b58990a" providerId="ADAL" clId="{BFD0275F-2823-400E-81AC-C3E5A90F8AF7}" dt="2019-10-22T08:40:15.366" v="823" actId="26606"/>
          <ac:cxnSpMkLst>
            <pc:docMk/>
            <pc:sldMk cId="4011176679" sldId="497"/>
            <ac:cxnSpMk id="77" creationId="{3B2791FB-B2F7-4BBE-B8D8-74C37FF9E85C}"/>
          </ac:cxnSpMkLst>
        </pc:cxnChg>
        <pc:cxnChg chg="add del">
          <ac:chgData name="Chris Unwin" userId="ecb1ebdc-b4ce-451a-a330-7da45b58990a" providerId="ADAL" clId="{BFD0275F-2823-400E-81AC-C3E5A90F8AF7}" dt="2019-10-22T08:40:15.366" v="823" actId="26606"/>
          <ac:cxnSpMkLst>
            <pc:docMk/>
            <pc:sldMk cId="4011176679" sldId="497"/>
            <ac:cxnSpMk id="79" creationId="{9891B5DE-6811-4844-BB18-472A3F360EE5}"/>
          </ac:cxnSpMkLst>
        </pc:cxnChg>
        <pc:cxnChg chg="add">
          <ac:chgData name="Chris Unwin" userId="ecb1ebdc-b4ce-451a-a330-7da45b58990a" providerId="ADAL" clId="{BFD0275F-2823-400E-81AC-C3E5A90F8AF7}" dt="2019-10-22T08:40:15.366" v="823" actId="26606"/>
          <ac:cxnSpMkLst>
            <pc:docMk/>
            <pc:sldMk cId="4011176679" sldId="497"/>
            <ac:cxnSpMk id="80" creationId="{982DC870-E8E5-4050-B10C-CC24FC67E50A}"/>
          </ac:cxnSpMkLst>
        </pc:cxnChg>
        <pc:cxnChg chg="add del">
          <ac:chgData name="Chris Unwin" userId="ecb1ebdc-b4ce-451a-a330-7da45b58990a" providerId="ADAL" clId="{BFD0275F-2823-400E-81AC-C3E5A90F8AF7}" dt="2019-10-22T08:40:15.366" v="823" actId="26606"/>
          <ac:cxnSpMkLst>
            <pc:docMk/>
            <pc:sldMk cId="4011176679" sldId="497"/>
            <ac:cxnSpMk id="81" creationId="{77A9CA3A-7216-41E0-B3CD-058077FD396D}"/>
          </ac:cxnSpMkLst>
        </pc:cxnChg>
        <pc:cxnChg chg="add">
          <ac:chgData name="Chris Unwin" userId="ecb1ebdc-b4ce-451a-a330-7da45b58990a" providerId="ADAL" clId="{BFD0275F-2823-400E-81AC-C3E5A90F8AF7}" dt="2019-10-22T08:40:15.366" v="823" actId="26606"/>
          <ac:cxnSpMkLst>
            <pc:docMk/>
            <pc:sldMk cId="4011176679" sldId="497"/>
            <ac:cxnSpMk id="82" creationId="{FF76A74F-C283-4DED-BD4D-086753B7CB00}"/>
          </ac:cxnSpMkLst>
        </pc:cxnChg>
        <pc:cxnChg chg="add">
          <ac:chgData name="Chris Unwin" userId="ecb1ebdc-b4ce-451a-a330-7da45b58990a" providerId="ADAL" clId="{BFD0275F-2823-400E-81AC-C3E5A90F8AF7}" dt="2019-10-22T08:40:15.366" v="823" actId="26606"/>
          <ac:cxnSpMkLst>
            <pc:docMk/>
            <pc:sldMk cId="4011176679" sldId="497"/>
            <ac:cxnSpMk id="83" creationId="{77A9CA3A-7216-41E0-B3CD-058077FD396D}"/>
          </ac:cxnSpMkLst>
        </pc:cxnChg>
        <pc:cxnChg chg="add">
          <ac:chgData name="Chris Unwin" userId="ecb1ebdc-b4ce-451a-a330-7da45b58990a" providerId="ADAL" clId="{BFD0275F-2823-400E-81AC-C3E5A90F8AF7}" dt="2019-10-22T08:40:15.366" v="823" actId="26606"/>
          <ac:cxnSpMkLst>
            <pc:docMk/>
            <pc:sldMk cId="4011176679" sldId="497"/>
            <ac:cxnSpMk id="85" creationId="{3B2791FB-B2F7-4BBE-B8D8-74C37FF9E85C}"/>
          </ac:cxnSpMkLst>
        </pc:cxnChg>
        <pc:cxnChg chg="add">
          <ac:chgData name="Chris Unwin" userId="ecb1ebdc-b4ce-451a-a330-7da45b58990a" providerId="ADAL" clId="{BFD0275F-2823-400E-81AC-C3E5A90F8AF7}" dt="2019-10-22T08:40:15.366" v="823" actId="26606"/>
          <ac:cxnSpMkLst>
            <pc:docMk/>
            <pc:sldMk cId="4011176679" sldId="497"/>
            <ac:cxnSpMk id="87" creationId="{9891B5DE-6811-4844-BB18-472A3F360EE5}"/>
          </ac:cxnSpMkLst>
        </pc:cxnChg>
      </pc:sldChg>
      <pc:sldChg chg="modSp del">
        <pc:chgData name="Chris Unwin" userId="ecb1ebdc-b4ce-451a-a330-7da45b58990a" providerId="ADAL" clId="{BFD0275F-2823-400E-81AC-C3E5A90F8AF7}" dt="2019-10-23T10:17:54.186" v="2288" actId="207"/>
        <pc:sldMkLst>
          <pc:docMk/>
          <pc:sldMk cId="4149312296" sldId="498"/>
        </pc:sldMkLst>
        <pc:spChg chg="mod">
          <ac:chgData name="Chris Unwin" userId="ecb1ebdc-b4ce-451a-a330-7da45b58990a" providerId="ADAL" clId="{BFD0275F-2823-400E-81AC-C3E5A90F8AF7}" dt="2019-10-23T10:17:54.186" v="2288" actId="207"/>
          <ac:spMkLst>
            <pc:docMk/>
            <pc:sldMk cId="4149312296" sldId="498"/>
            <ac:spMk id="2" creationId="{FE86DF29-F9A2-E74F-A48A-4E9D33E374AB}"/>
          </ac:spMkLst>
        </pc:spChg>
        <pc:spChg chg="mod">
          <ac:chgData name="Chris Unwin" userId="ecb1ebdc-b4ce-451a-a330-7da45b58990a" providerId="ADAL" clId="{BFD0275F-2823-400E-81AC-C3E5A90F8AF7}" dt="2019-10-23T10:09:36.830" v="2143" actId="20577"/>
          <ac:spMkLst>
            <pc:docMk/>
            <pc:sldMk cId="4149312296" sldId="498"/>
            <ac:spMk id="3" creationId="{0EB0EC5D-0D1E-DD45-96D1-3D9C9862D841}"/>
          </ac:spMkLst>
        </pc:spChg>
      </pc:sldChg>
      <pc:sldChg chg="addSp delSp modSp del modAnim">
        <pc:chgData name="Chris Unwin" userId="ecb1ebdc-b4ce-451a-a330-7da45b58990a" providerId="ADAL" clId="{BFD0275F-2823-400E-81AC-C3E5A90F8AF7}" dt="2019-10-24T13:30:43.193" v="3251" actId="1076"/>
        <pc:sldMkLst>
          <pc:docMk/>
          <pc:sldMk cId="1427528570" sldId="499"/>
        </pc:sldMkLst>
        <pc:spChg chg="mod">
          <ac:chgData name="Chris Unwin" userId="ecb1ebdc-b4ce-451a-a330-7da45b58990a" providerId="ADAL" clId="{BFD0275F-2823-400E-81AC-C3E5A90F8AF7}" dt="2019-10-24T13:07:52.210" v="2931" actId="20577"/>
          <ac:spMkLst>
            <pc:docMk/>
            <pc:sldMk cId="1427528570" sldId="499"/>
            <ac:spMk id="2" creationId="{843E02B4-B273-454D-8E35-6549DCD5973C}"/>
          </ac:spMkLst>
        </pc:spChg>
        <pc:spChg chg="add mod">
          <ac:chgData name="Chris Unwin" userId="ecb1ebdc-b4ce-451a-a330-7da45b58990a" providerId="ADAL" clId="{BFD0275F-2823-400E-81AC-C3E5A90F8AF7}" dt="2019-10-24T13:08:16.558" v="2970" actId="20577"/>
          <ac:spMkLst>
            <pc:docMk/>
            <pc:sldMk cId="1427528570" sldId="499"/>
            <ac:spMk id="4" creationId="{436755CC-2351-4746-ABD8-391F83280F64}"/>
          </ac:spMkLst>
        </pc:spChg>
        <pc:spChg chg="add mod">
          <ac:chgData name="Chris Unwin" userId="ecb1ebdc-b4ce-451a-a330-7da45b58990a" providerId="ADAL" clId="{BFD0275F-2823-400E-81AC-C3E5A90F8AF7}" dt="2019-10-24T13:19:07.732" v="2982" actId="403"/>
          <ac:spMkLst>
            <pc:docMk/>
            <pc:sldMk cId="1427528570" sldId="499"/>
            <ac:spMk id="5" creationId="{92BF8763-BF08-4C48-ACCE-DD8D79EBD22D}"/>
          </ac:spMkLst>
        </pc:spChg>
        <pc:spChg chg="add mod">
          <ac:chgData name="Chris Unwin" userId="ecb1ebdc-b4ce-451a-a330-7da45b58990a" providerId="ADAL" clId="{BFD0275F-2823-400E-81AC-C3E5A90F8AF7}" dt="2019-10-24T13:30:43.193" v="3251" actId="1076"/>
          <ac:spMkLst>
            <pc:docMk/>
            <pc:sldMk cId="1427528570" sldId="499"/>
            <ac:spMk id="8" creationId="{E5C02FE8-F9AC-4BD0-84A7-D07C58E30B24}"/>
          </ac:spMkLst>
        </pc:spChg>
        <pc:spChg chg="add del mod">
          <ac:chgData name="Chris Unwin" userId="ecb1ebdc-b4ce-451a-a330-7da45b58990a" providerId="ADAL" clId="{BFD0275F-2823-400E-81AC-C3E5A90F8AF7}" dt="2019-10-24T13:20:24.118" v="3002" actId="478"/>
          <ac:spMkLst>
            <pc:docMk/>
            <pc:sldMk cId="1427528570" sldId="499"/>
            <ac:spMk id="12" creationId="{1902202A-4C81-4BF2-8C84-19EEE600D5EC}"/>
          </ac:spMkLst>
        </pc:spChg>
        <pc:spChg chg="add mod">
          <ac:chgData name="Chris Unwin" userId="ecb1ebdc-b4ce-451a-a330-7da45b58990a" providerId="ADAL" clId="{BFD0275F-2823-400E-81AC-C3E5A90F8AF7}" dt="2019-10-24T13:21:44.226" v="3023" actId="688"/>
          <ac:spMkLst>
            <pc:docMk/>
            <pc:sldMk cId="1427528570" sldId="499"/>
            <ac:spMk id="13" creationId="{74EFBA98-E588-4F52-B9C9-4F20E604A415}"/>
          </ac:spMkLst>
        </pc:spChg>
        <pc:spChg chg="add mod">
          <ac:chgData name="Chris Unwin" userId="ecb1ebdc-b4ce-451a-a330-7da45b58990a" providerId="ADAL" clId="{BFD0275F-2823-400E-81AC-C3E5A90F8AF7}" dt="2019-10-24T13:21:53.530" v="3025" actId="688"/>
          <ac:spMkLst>
            <pc:docMk/>
            <pc:sldMk cId="1427528570" sldId="499"/>
            <ac:spMk id="14" creationId="{54C532D1-C070-4643-88B0-8D5080CB435C}"/>
          </ac:spMkLst>
        </pc:spChg>
        <pc:spChg chg="add mod">
          <ac:chgData name="Chris Unwin" userId="ecb1ebdc-b4ce-451a-a330-7da45b58990a" providerId="ADAL" clId="{BFD0275F-2823-400E-81AC-C3E5A90F8AF7}" dt="2019-10-24T13:21:49.570" v="3024" actId="688"/>
          <ac:spMkLst>
            <pc:docMk/>
            <pc:sldMk cId="1427528570" sldId="499"/>
            <ac:spMk id="15" creationId="{E5DA1018-1090-421A-9829-943064C33EBF}"/>
          </ac:spMkLst>
        </pc:spChg>
        <pc:picChg chg="mod">
          <ac:chgData name="Chris Unwin" userId="ecb1ebdc-b4ce-451a-a330-7da45b58990a" providerId="ADAL" clId="{BFD0275F-2823-400E-81AC-C3E5A90F8AF7}" dt="2019-10-24T13:20:56.545" v="3006" actId="1076"/>
          <ac:picMkLst>
            <pc:docMk/>
            <pc:sldMk cId="1427528570" sldId="499"/>
            <ac:picMk id="3" creationId="{52E9475A-F5DD-4293-BFD6-BD7C09FDEC99}"/>
          </ac:picMkLst>
        </pc:picChg>
        <pc:cxnChg chg="add mod">
          <ac:chgData name="Chris Unwin" userId="ecb1ebdc-b4ce-451a-a330-7da45b58990a" providerId="ADAL" clId="{BFD0275F-2823-400E-81AC-C3E5A90F8AF7}" dt="2019-10-24T13:19:27.541" v="2984" actId="1582"/>
          <ac:cxnSpMkLst>
            <pc:docMk/>
            <pc:sldMk cId="1427528570" sldId="499"/>
            <ac:cxnSpMk id="7" creationId="{450345D9-AA54-4B00-978E-BCDB26AD48F6}"/>
          </ac:cxnSpMkLst>
        </pc:cxnChg>
        <pc:cxnChg chg="add mod">
          <ac:chgData name="Chris Unwin" userId="ecb1ebdc-b4ce-451a-a330-7da45b58990a" providerId="ADAL" clId="{BFD0275F-2823-400E-81AC-C3E5A90F8AF7}" dt="2019-10-24T13:19:44.026" v="2988" actId="14100"/>
          <ac:cxnSpMkLst>
            <pc:docMk/>
            <pc:sldMk cId="1427528570" sldId="499"/>
            <ac:cxnSpMk id="9" creationId="{34830705-421F-49AF-848D-3106EA2A0491}"/>
          </ac:cxnSpMkLst>
        </pc:cxnChg>
      </pc:sldChg>
      <pc:sldChg chg="modSp del">
        <pc:chgData name="Chris Unwin" userId="ecb1ebdc-b4ce-451a-a330-7da45b58990a" providerId="ADAL" clId="{BFD0275F-2823-400E-81AC-C3E5A90F8AF7}" dt="2019-10-23T10:22:29.909" v="2332" actId="120"/>
        <pc:sldMkLst>
          <pc:docMk/>
          <pc:sldMk cId="610868383" sldId="500"/>
        </pc:sldMkLst>
        <pc:spChg chg="mod">
          <ac:chgData name="Chris Unwin" userId="ecb1ebdc-b4ce-451a-a330-7da45b58990a" providerId="ADAL" clId="{BFD0275F-2823-400E-81AC-C3E5A90F8AF7}" dt="2019-10-23T10:16:15.620" v="2248" actId="207"/>
          <ac:spMkLst>
            <pc:docMk/>
            <pc:sldMk cId="610868383" sldId="500"/>
            <ac:spMk id="2" creationId="{3C91E2DB-E7A9-4AE1-8B42-3AE48620D9BD}"/>
          </ac:spMkLst>
        </pc:spChg>
        <pc:spChg chg="mod">
          <ac:chgData name="Chris Unwin" userId="ecb1ebdc-b4ce-451a-a330-7da45b58990a" providerId="ADAL" clId="{BFD0275F-2823-400E-81AC-C3E5A90F8AF7}" dt="2019-10-23T10:22:29.909" v="2332" actId="120"/>
          <ac:spMkLst>
            <pc:docMk/>
            <pc:sldMk cId="610868383" sldId="500"/>
            <ac:spMk id="8" creationId="{9D4298F1-305C-42CB-B8A6-B68E9E9E23F4}"/>
          </ac:spMkLst>
        </pc:spChg>
        <pc:spChg chg="mod">
          <ac:chgData name="Chris Unwin" userId="ecb1ebdc-b4ce-451a-a330-7da45b58990a" providerId="ADAL" clId="{BFD0275F-2823-400E-81AC-C3E5A90F8AF7}" dt="2019-09-30T17:30:03.160" v="804" actId="2711"/>
          <ac:spMkLst>
            <pc:docMk/>
            <pc:sldMk cId="610868383" sldId="500"/>
            <ac:spMk id="9" creationId="{FA1DC83D-FEF9-44F9-B360-2D3F3CD47173}"/>
          </ac:spMkLst>
        </pc:spChg>
      </pc:sldChg>
      <pc:sldChg chg="modSp del">
        <pc:chgData name="Chris Unwin" userId="ecb1ebdc-b4ce-451a-a330-7da45b58990a" providerId="ADAL" clId="{BFD0275F-2823-400E-81AC-C3E5A90F8AF7}" dt="2019-10-23T10:22:37.564" v="2333" actId="120"/>
        <pc:sldMkLst>
          <pc:docMk/>
          <pc:sldMk cId="3926661033" sldId="501"/>
        </pc:sldMkLst>
        <pc:spChg chg="mod">
          <ac:chgData name="Chris Unwin" userId="ecb1ebdc-b4ce-451a-a330-7da45b58990a" providerId="ADAL" clId="{BFD0275F-2823-400E-81AC-C3E5A90F8AF7}" dt="2019-10-23T10:22:37.564" v="2333" actId="120"/>
          <ac:spMkLst>
            <pc:docMk/>
            <pc:sldMk cId="3926661033" sldId="501"/>
            <ac:spMk id="2" creationId="{8DE8277C-82BB-4369-BE7C-ECFB71996A82}"/>
          </ac:spMkLst>
        </pc:spChg>
        <pc:spChg chg="mod">
          <ac:chgData name="Chris Unwin" userId="ecb1ebdc-b4ce-451a-a330-7da45b58990a" providerId="ADAL" clId="{BFD0275F-2823-400E-81AC-C3E5A90F8AF7}" dt="2019-09-30T17:29:39.229" v="798" actId="20577"/>
          <ac:spMkLst>
            <pc:docMk/>
            <pc:sldMk cId="3926661033" sldId="501"/>
            <ac:spMk id="3" creationId="{39ADB93B-FDB2-49DA-9CE6-B150343C24F8}"/>
          </ac:spMkLst>
        </pc:spChg>
        <pc:spChg chg="mod">
          <ac:chgData name="Chris Unwin" userId="ecb1ebdc-b4ce-451a-a330-7da45b58990a" providerId="ADAL" clId="{BFD0275F-2823-400E-81AC-C3E5A90F8AF7}" dt="2019-10-23T10:16:10.260" v="2247" actId="207"/>
          <ac:spMkLst>
            <pc:docMk/>
            <pc:sldMk cId="3926661033" sldId="501"/>
            <ac:spMk id="7" creationId="{65DD13EC-C9D9-4D56-AEE5-B735D595BDE6}"/>
          </ac:spMkLst>
        </pc:spChg>
      </pc:sldChg>
      <pc:sldChg chg="modSp del">
        <pc:chgData name="Chris Unwin" userId="ecb1ebdc-b4ce-451a-a330-7da45b58990a" providerId="ADAL" clId="{BFD0275F-2823-400E-81AC-C3E5A90F8AF7}" dt="2019-10-23T10:22:39.771" v="2334" actId="120"/>
        <pc:sldMkLst>
          <pc:docMk/>
          <pc:sldMk cId="2949230420" sldId="502"/>
        </pc:sldMkLst>
        <pc:spChg chg="mod">
          <ac:chgData name="Chris Unwin" userId="ecb1ebdc-b4ce-451a-a330-7da45b58990a" providerId="ADAL" clId="{BFD0275F-2823-400E-81AC-C3E5A90F8AF7}" dt="2019-10-23T10:22:39.771" v="2334" actId="120"/>
          <ac:spMkLst>
            <pc:docMk/>
            <pc:sldMk cId="2949230420" sldId="502"/>
            <ac:spMk id="10" creationId="{7A790621-FD64-4DE0-B5EC-EB168F1031CB}"/>
          </ac:spMkLst>
        </pc:spChg>
        <pc:spChg chg="mod">
          <ac:chgData name="Chris Unwin" userId="ecb1ebdc-b4ce-451a-a330-7da45b58990a" providerId="ADAL" clId="{BFD0275F-2823-400E-81AC-C3E5A90F8AF7}" dt="2019-09-30T17:28:54.450" v="793" actId="2711"/>
          <ac:spMkLst>
            <pc:docMk/>
            <pc:sldMk cId="2949230420" sldId="502"/>
            <ac:spMk id="11" creationId="{D28D260C-CA14-418F-9A3D-872EBF57AEBC}"/>
          </ac:spMkLst>
        </pc:spChg>
        <pc:spChg chg="mod">
          <ac:chgData name="Chris Unwin" userId="ecb1ebdc-b4ce-451a-a330-7da45b58990a" providerId="ADAL" clId="{BFD0275F-2823-400E-81AC-C3E5A90F8AF7}" dt="2019-10-23T10:16:05.443" v="2246" actId="207"/>
          <ac:spMkLst>
            <pc:docMk/>
            <pc:sldMk cId="2949230420" sldId="502"/>
            <ac:spMk id="18" creationId="{3BF95E16-9FFE-4E7F-B39C-1384571BD77F}"/>
          </ac:spMkLst>
        </pc:spChg>
      </pc:sldChg>
      <pc:sldChg chg="modSp del">
        <pc:chgData name="Chris Unwin" userId="ecb1ebdc-b4ce-451a-a330-7da45b58990a" providerId="ADAL" clId="{BFD0275F-2823-400E-81AC-C3E5A90F8AF7}" dt="2019-10-23T10:16:00.947" v="2245" actId="207"/>
        <pc:sldMkLst>
          <pc:docMk/>
          <pc:sldMk cId="1781793949" sldId="503"/>
        </pc:sldMkLst>
        <pc:spChg chg="mod">
          <ac:chgData name="Chris Unwin" userId="ecb1ebdc-b4ce-451a-a330-7da45b58990a" providerId="ADAL" clId="{BFD0275F-2823-400E-81AC-C3E5A90F8AF7}" dt="2019-10-23T10:16:00.947" v="2245" actId="207"/>
          <ac:spMkLst>
            <pc:docMk/>
            <pc:sldMk cId="1781793949" sldId="503"/>
            <ac:spMk id="2" creationId="{FE00E2AD-94DA-9944-9C86-74BA5C2EA67C}"/>
          </ac:spMkLst>
        </pc:spChg>
        <pc:spChg chg="mod">
          <ac:chgData name="Chris Unwin" userId="ecb1ebdc-b4ce-451a-a330-7da45b58990a" providerId="ADAL" clId="{BFD0275F-2823-400E-81AC-C3E5A90F8AF7}" dt="2019-09-30T17:28:28.013" v="788" actId="2711"/>
          <ac:spMkLst>
            <pc:docMk/>
            <pc:sldMk cId="1781793949" sldId="503"/>
            <ac:spMk id="4" creationId="{D9A42F8B-FE74-B84B-B829-7E6D774432B1}"/>
          </ac:spMkLst>
        </pc:spChg>
      </pc:sldChg>
      <pc:sldChg chg="modSp del">
        <pc:chgData name="Chris Unwin" userId="ecb1ebdc-b4ce-451a-a330-7da45b58990a" providerId="ADAL" clId="{BFD0275F-2823-400E-81AC-C3E5A90F8AF7}" dt="2019-10-23T10:15:52.939" v="2244" actId="207"/>
        <pc:sldMkLst>
          <pc:docMk/>
          <pc:sldMk cId="2643506615" sldId="504"/>
        </pc:sldMkLst>
        <pc:spChg chg="mod">
          <ac:chgData name="Chris Unwin" userId="ecb1ebdc-b4ce-451a-a330-7da45b58990a" providerId="ADAL" clId="{BFD0275F-2823-400E-81AC-C3E5A90F8AF7}" dt="2019-10-23T10:15:52.939" v="2244" actId="207"/>
          <ac:spMkLst>
            <pc:docMk/>
            <pc:sldMk cId="2643506615" sldId="504"/>
            <ac:spMk id="2" creationId="{843E02B4-B273-454D-8E35-6549DCD5973C}"/>
          </ac:spMkLst>
        </pc:spChg>
      </pc:sldChg>
      <pc:sldChg chg="modSp add del ord">
        <pc:chgData name="Chris Unwin" userId="ecb1ebdc-b4ce-451a-a330-7da45b58990a" providerId="ADAL" clId="{BFD0275F-2823-400E-81AC-C3E5A90F8AF7}" dt="2019-10-23T10:23:22.506" v="2339" actId="1076"/>
        <pc:sldMkLst>
          <pc:docMk/>
          <pc:sldMk cId="1200443060" sldId="505"/>
        </pc:sldMkLst>
        <pc:spChg chg="mod">
          <ac:chgData name="Chris Unwin" userId="ecb1ebdc-b4ce-451a-a330-7da45b58990a" providerId="ADAL" clId="{BFD0275F-2823-400E-81AC-C3E5A90F8AF7}" dt="2019-10-23T10:15:37.670" v="2238" actId="122"/>
          <ac:spMkLst>
            <pc:docMk/>
            <pc:sldMk cId="1200443060" sldId="505"/>
            <ac:spMk id="2" creationId="{3B39A03B-7EFD-4E33-B2E3-BF59F43768C0}"/>
          </ac:spMkLst>
        </pc:spChg>
        <pc:spChg chg="mod">
          <ac:chgData name="Chris Unwin" userId="ecb1ebdc-b4ce-451a-a330-7da45b58990a" providerId="ADAL" clId="{BFD0275F-2823-400E-81AC-C3E5A90F8AF7}" dt="2019-10-23T10:23:22.506" v="2339" actId="1076"/>
          <ac:spMkLst>
            <pc:docMk/>
            <pc:sldMk cId="1200443060" sldId="505"/>
            <ac:spMk id="3" creationId="{C7BD45C1-C219-4F72-B865-5F21C58F58A7}"/>
          </ac:spMkLst>
        </pc:spChg>
      </pc:sldChg>
      <pc:sldChg chg="del">
        <pc:chgData name="Chris Unwin" userId="ecb1ebdc-b4ce-451a-a330-7da45b58990a" providerId="ADAL" clId="{BFD0275F-2823-400E-81AC-C3E5A90F8AF7}" dt="2019-09-30T14:47:24.173" v="554" actId="2696"/>
        <pc:sldMkLst>
          <pc:docMk/>
          <pc:sldMk cId="2174231328" sldId="4426"/>
        </pc:sldMkLst>
      </pc:sldChg>
      <pc:sldChg chg="modSp del">
        <pc:chgData name="Chris Unwin" userId="ecb1ebdc-b4ce-451a-a330-7da45b58990a" providerId="ADAL" clId="{BFD0275F-2823-400E-81AC-C3E5A90F8AF7}" dt="2019-10-23T10:14:52.579" v="2198" actId="20577"/>
        <pc:sldMkLst>
          <pc:docMk/>
          <pc:sldMk cId="557061242" sldId="4427"/>
        </pc:sldMkLst>
        <pc:spChg chg="mod">
          <ac:chgData name="Chris Unwin" userId="ecb1ebdc-b4ce-451a-a330-7da45b58990a" providerId="ADAL" clId="{BFD0275F-2823-400E-81AC-C3E5A90F8AF7}" dt="2019-10-23T10:14:52.579" v="2198" actId="20577"/>
          <ac:spMkLst>
            <pc:docMk/>
            <pc:sldMk cId="557061242" sldId="4427"/>
            <ac:spMk id="3" creationId="{0A55B37E-3D16-4956-95B5-C39DAAF5D72F}"/>
          </ac:spMkLst>
        </pc:spChg>
      </pc:sldChg>
      <pc:sldChg chg="modSp del">
        <pc:chgData name="Chris Unwin" userId="ecb1ebdc-b4ce-451a-a330-7da45b58990a" providerId="ADAL" clId="{BFD0275F-2823-400E-81AC-C3E5A90F8AF7}" dt="2019-10-24T14:53:04.989" v="3494" actId="208"/>
        <pc:sldMkLst>
          <pc:docMk/>
          <pc:sldMk cId="1849098157" sldId="4428"/>
        </pc:sldMkLst>
        <pc:spChg chg="mod">
          <ac:chgData name="Chris Unwin" userId="ecb1ebdc-b4ce-451a-a330-7da45b58990a" providerId="ADAL" clId="{BFD0275F-2823-400E-81AC-C3E5A90F8AF7}" dt="2019-10-23T10:14:56.555" v="2202" actId="20577"/>
          <ac:spMkLst>
            <pc:docMk/>
            <pc:sldMk cId="1849098157" sldId="4428"/>
            <ac:spMk id="3" creationId="{A26F6D79-1FC6-4180-B124-BF8C5D33FCAE}"/>
          </ac:spMkLst>
        </pc:spChg>
        <pc:picChg chg="mod modCrop">
          <ac:chgData name="Chris Unwin" userId="ecb1ebdc-b4ce-451a-a330-7da45b58990a" providerId="ADAL" clId="{BFD0275F-2823-400E-81AC-C3E5A90F8AF7}" dt="2019-10-24T14:53:04.989" v="3494" actId="208"/>
          <ac:picMkLst>
            <pc:docMk/>
            <pc:sldMk cId="1849098157" sldId="4428"/>
            <ac:picMk id="2" creationId="{CE1EE097-7BF9-4CB2-B5B3-9E75E75B447D}"/>
          </ac:picMkLst>
        </pc:picChg>
        <pc:picChg chg="mod">
          <ac:chgData name="Chris Unwin" userId="ecb1ebdc-b4ce-451a-a330-7da45b58990a" providerId="ADAL" clId="{BFD0275F-2823-400E-81AC-C3E5A90F8AF7}" dt="2019-10-24T14:52:56.197" v="3492" actId="208"/>
          <ac:picMkLst>
            <pc:docMk/>
            <pc:sldMk cId="1849098157" sldId="4428"/>
            <ac:picMk id="1026" creationId="{C5C20A83-3678-4639-90B7-BA280C4744C9}"/>
          </ac:picMkLst>
        </pc:picChg>
      </pc:sldChg>
      <pc:sldChg chg="modSp del ord">
        <pc:chgData name="Chris Unwin" userId="ecb1ebdc-b4ce-451a-a330-7da45b58990a" providerId="ADAL" clId="{BFD0275F-2823-400E-81AC-C3E5A90F8AF7}" dt="2019-10-24T13:27:01.293" v="3066"/>
        <pc:sldMkLst>
          <pc:docMk/>
          <pc:sldMk cId="494137880" sldId="4429"/>
        </pc:sldMkLst>
        <pc:spChg chg="mod">
          <ac:chgData name="Chris Unwin" userId="ecb1ebdc-b4ce-451a-a330-7da45b58990a" providerId="ADAL" clId="{BFD0275F-2823-400E-81AC-C3E5A90F8AF7}" dt="2019-09-30T15:01:51.233" v="706" actId="2711"/>
          <ac:spMkLst>
            <pc:docMk/>
            <pc:sldMk cId="494137880" sldId="4429"/>
            <ac:spMk id="6" creationId="{1D80089E-156E-5842-9F4B-297BC58B9B10}"/>
          </ac:spMkLst>
        </pc:spChg>
      </pc:sldChg>
      <pc:sldChg chg="addSp delSp modSp del mod setBg setClrOvrMap">
        <pc:chgData name="Chris Unwin" userId="ecb1ebdc-b4ce-451a-a330-7da45b58990a" providerId="ADAL" clId="{BFD0275F-2823-400E-81AC-C3E5A90F8AF7}" dt="2019-10-27T12:19:44.526" v="3638" actId="27636"/>
        <pc:sldMkLst>
          <pc:docMk/>
          <pc:sldMk cId="2587152310" sldId="4430"/>
        </pc:sldMkLst>
        <pc:spChg chg="mod">
          <ac:chgData name="Chris Unwin" userId="ecb1ebdc-b4ce-451a-a330-7da45b58990a" providerId="ADAL" clId="{BFD0275F-2823-400E-81AC-C3E5A90F8AF7}" dt="2019-10-24T14:49:51.568" v="3478" actId="20577"/>
          <ac:spMkLst>
            <pc:docMk/>
            <pc:sldMk cId="2587152310" sldId="4430"/>
            <ac:spMk id="3" creationId="{949AA199-B42B-4D10-977E-031266EEB405}"/>
          </ac:spMkLst>
        </pc:spChg>
        <pc:spChg chg="mod">
          <ac:chgData name="Chris Unwin" userId="ecb1ebdc-b4ce-451a-a330-7da45b58990a" providerId="ADAL" clId="{BFD0275F-2823-400E-81AC-C3E5A90F8AF7}" dt="2019-10-27T12:19:44.526" v="3638" actId="27636"/>
          <ac:spMkLst>
            <pc:docMk/>
            <pc:sldMk cId="2587152310" sldId="4430"/>
            <ac:spMk id="4" creationId="{04F50220-80E3-45D2-97A8-2E7D4C7E58B8}"/>
          </ac:spMkLst>
        </pc:spChg>
        <pc:spChg chg="add del">
          <ac:chgData name="Chris Unwin" userId="ecb1ebdc-b4ce-451a-a330-7da45b58990a" providerId="ADAL" clId="{BFD0275F-2823-400E-81AC-C3E5A90F8AF7}" dt="2019-10-22T08:54:26.504" v="1026" actId="26606"/>
          <ac:spMkLst>
            <pc:docMk/>
            <pc:sldMk cId="2587152310" sldId="4430"/>
            <ac:spMk id="6" creationId="{F56F5174-31D9-4DBB-AAB7-A1FD7BDB1352}"/>
          </ac:spMkLst>
        </pc:spChg>
        <pc:spChg chg="add">
          <ac:chgData name="Chris Unwin" userId="ecb1ebdc-b4ce-451a-a330-7da45b58990a" providerId="ADAL" clId="{BFD0275F-2823-400E-81AC-C3E5A90F8AF7}" dt="2019-10-22T08:54:39.028" v="1033" actId="26606"/>
          <ac:spMkLst>
            <pc:docMk/>
            <pc:sldMk cId="2587152310" sldId="4430"/>
            <ac:spMk id="7" creationId="{867D4867-5BA7-4462-B2F6-A23F4A622AA7}"/>
          </ac:spMkLst>
        </pc:spChg>
        <pc:spChg chg="add del">
          <ac:chgData name="Chris Unwin" userId="ecb1ebdc-b4ce-451a-a330-7da45b58990a" providerId="ADAL" clId="{BFD0275F-2823-400E-81AC-C3E5A90F8AF7}" dt="2019-10-22T08:54:23.248" v="1022" actId="26606"/>
          <ac:spMkLst>
            <pc:docMk/>
            <pc:sldMk cId="2587152310" sldId="4430"/>
            <ac:spMk id="9" creationId="{4F74D28C-3268-4E35-8EE1-D92CB4A85A7D}"/>
          </ac:spMkLst>
        </pc:spChg>
        <pc:spChg chg="add del">
          <ac:chgData name="Chris Unwin" userId="ecb1ebdc-b4ce-451a-a330-7da45b58990a" providerId="ADAL" clId="{BFD0275F-2823-400E-81AC-C3E5A90F8AF7}" dt="2019-10-22T08:54:26.504" v="1026" actId="26606"/>
          <ac:spMkLst>
            <pc:docMk/>
            <pc:sldMk cId="2587152310" sldId="4430"/>
            <ac:spMk id="13" creationId="{F9A95BEE-6BB1-4A28-A8E6-A34B2E42EF87}"/>
          </ac:spMkLst>
        </pc:spChg>
        <pc:picChg chg="mod ord">
          <ac:chgData name="Chris Unwin" userId="ecb1ebdc-b4ce-451a-a330-7da45b58990a" providerId="ADAL" clId="{BFD0275F-2823-400E-81AC-C3E5A90F8AF7}" dt="2019-10-22T08:54:39.028" v="1033" actId="26606"/>
          <ac:picMkLst>
            <pc:docMk/>
            <pc:sldMk cId="2587152310" sldId="4430"/>
            <ac:picMk id="2" creationId="{11E7CA4A-DB30-433C-B416-9E0857F5109C}"/>
          </ac:picMkLst>
        </pc:picChg>
        <pc:picChg chg="add del">
          <ac:chgData name="Chris Unwin" userId="ecb1ebdc-b4ce-451a-a330-7da45b58990a" providerId="ADAL" clId="{BFD0275F-2823-400E-81AC-C3E5A90F8AF7}" dt="2019-10-22T08:54:26.504" v="1026" actId="26606"/>
          <ac:picMkLst>
            <pc:docMk/>
            <pc:sldMk cId="2587152310" sldId="4430"/>
            <ac:picMk id="11" creationId="{AE113210-7872-481A-ADE6-3A05CCAF5EB2}"/>
          </ac:picMkLst>
        </pc:picChg>
      </pc:sldChg>
      <pc:sldChg chg="modSp del">
        <pc:chgData name="Chris Unwin" userId="ecb1ebdc-b4ce-451a-a330-7da45b58990a" providerId="ADAL" clId="{BFD0275F-2823-400E-81AC-C3E5A90F8AF7}" dt="2019-10-23T10:11:38.017" v="2151" actId="207"/>
        <pc:sldMkLst>
          <pc:docMk/>
          <pc:sldMk cId="642104786" sldId="4431"/>
        </pc:sldMkLst>
        <pc:spChg chg="mod">
          <ac:chgData name="Chris Unwin" userId="ecb1ebdc-b4ce-451a-a330-7da45b58990a" providerId="ADAL" clId="{BFD0275F-2823-400E-81AC-C3E5A90F8AF7}" dt="2019-10-23T10:11:38.017" v="2151" actId="207"/>
          <ac:spMkLst>
            <pc:docMk/>
            <pc:sldMk cId="642104786" sldId="4431"/>
            <ac:spMk id="2" creationId="{FE86DF29-F9A2-E74F-A48A-4E9D33E374AB}"/>
          </ac:spMkLst>
        </pc:spChg>
      </pc:sldChg>
      <pc:sldChg chg="add del">
        <pc:chgData name="Chris Unwin" userId="ecb1ebdc-b4ce-451a-a330-7da45b58990a" providerId="ADAL" clId="{BFD0275F-2823-400E-81AC-C3E5A90F8AF7}" dt="2019-09-30T14:47:23.693" v="515" actId="2696"/>
        <pc:sldMkLst>
          <pc:docMk/>
          <pc:sldMk cId="3620473864" sldId="4432"/>
        </pc:sldMkLst>
      </pc:sldChg>
      <pc:sldChg chg="modSp modTransition">
        <pc:chgData name="Chris Unwin" userId="ecb1ebdc-b4ce-451a-a330-7da45b58990a" providerId="ADAL" clId="{BFD0275F-2823-400E-81AC-C3E5A90F8AF7}" dt="2019-10-24T14:51:19.993" v="3486" actId="20577"/>
        <pc:sldMkLst>
          <pc:docMk/>
          <pc:sldMk cId="4127755785" sldId="4432"/>
        </pc:sldMkLst>
        <pc:spChg chg="mod">
          <ac:chgData name="Chris Unwin" userId="ecb1ebdc-b4ce-451a-a330-7da45b58990a" providerId="ADAL" clId="{BFD0275F-2823-400E-81AC-C3E5A90F8AF7}" dt="2019-10-24T14:51:19.993" v="3486" actId="20577"/>
          <ac:spMkLst>
            <pc:docMk/>
            <pc:sldMk cId="4127755785" sldId="4432"/>
            <ac:spMk id="8" creationId="{CA85E818-613B-8549-BC43-9DC01928F56C}"/>
          </ac:spMkLst>
        </pc:spChg>
      </pc:sldChg>
      <pc:sldChg chg="modSp add ord modTransition">
        <pc:chgData name="Chris Unwin" userId="ecb1ebdc-b4ce-451a-a330-7da45b58990a" providerId="ADAL" clId="{BFD0275F-2823-400E-81AC-C3E5A90F8AF7}" dt="2019-10-23T10:13:16.876" v="2165" actId="1076"/>
        <pc:sldMkLst>
          <pc:docMk/>
          <pc:sldMk cId="385628617" sldId="4433"/>
        </pc:sldMkLst>
        <pc:spChg chg="mod">
          <ac:chgData name="Chris Unwin" userId="ecb1ebdc-b4ce-451a-a330-7da45b58990a" providerId="ADAL" clId="{BFD0275F-2823-400E-81AC-C3E5A90F8AF7}" dt="2019-10-23T10:13:16.876" v="2165" actId="1076"/>
          <ac:spMkLst>
            <pc:docMk/>
            <pc:sldMk cId="385628617" sldId="4433"/>
            <ac:spMk id="2" creationId="{F086A6BA-F3EA-BF46-983E-2811DE4278B7}"/>
          </ac:spMkLst>
        </pc:spChg>
      </pc:sldChg>
      <pc:sldChg chg="del">
        <pc:chgData name="Chris Unwin" userId="ecb1ebdc-b4ce-451a-a330-7da45b58990a" providerId="ADAL" clId="{BFD0275F-2823-400E-81AC-C3E5A90F8AF7}" dt="2019-09-30T14:47:23.797" v="521" actId="2696"/>
        <pc:sldMkLst>
          <pc:docMk/>
          <pc:sldMk cId="2448798328" sldId="4433"/>
        </pc:sldMkLst>
      </pc:sldChg>
      <pc:sldChg chg="del">
        <pc:chgData name="Chris Unwin" userId="ecb1ebdc-b4ce-451a-a330-7da45b58990a" providerId="ADAL" clId="{BFD0275F-2823-400E-81AC-C3E5A90F8AF7}" dt="2019-09-30T17:27:08.060" v="757"/>
        <pc:sldMkLst>
          <pc:docMk/>
          <pc:sldMk cId="911772588" sldId="4434"/>
        </pc:sldMkLst>
      </pc:sldChg>
      <pc:sldChg chg="add del">
        <pc:chgData name="Chris Unwin" userId="ecb1ebdc-b4ce-451a-a330-7da45b58990a" providerId="ADAL" clId="{BFD0275F-2823-400E-81AC-C3E5A90F8AF7}" dt="2019-09-30T17:26:53.324" v="755"/>
        <pc:sldMkLst>
          <pc:docMk/>
          <pc:sldMk cId="1517895257" sldId="4434"/>
        </pc:sldMkLst>
      </pc:sldChg>
      <pc:sldChg chg="addSp modSp add modAnim">
        <pc:chgData name="Chris Unwin" userId="ecb1ebdc-b4ce-451a-a330-7da45b58990a" providerId="ADAL" clId="{BFD0275F-2823-400E-81AC-C3E5A90F8AF7}" dt="2019-10-24T14:51:32.496" v="3488" actId="20577"/>
        <pc:sldMkLst>
          <pc:docMk/>
          <pc:sldMk cId="1747056318" sldId="4434"/>
        </pc:sldMkLst>
        <pc:spChg chg="add mod">
          <ac:chgData name="Chris Unwin" userId="ecb1ebdc-b4ce-451a-a330-7da45b58990a" providerId="ADAL" clId="{BFD0275F-2823-400E-81AC-C3E5A90F8AF7}" dt="2019-10-24T14:51:32.496" v="3488" actId="20577"/>
          <ac:spMkLst>
            <pc:docMk/>
            <pc:sldMk cId="1747056318" sldId="4434"/>
            <ac:spMk id="2" creationId="{14754AD8-A33E-4F5D-8473-FF45FF654F37}"/>
          </ac:spMkLst>
        </pc:spChg>
        <pc:spChg chg="add mod">
          <ac:chgData name="Chris Unwin" userId="ecb1ebdc-b4ce-451a-a330-7da45b58990a" providerId="ADAL" clId="{BFD0275F-2823-400E-81AC-C3E5A90F8AF7}" dt="2019-10-22T10:06:44.412" v="1218" actId="164"/>
          <ac:spMkLst>
            <pc:docMk/>
            <pc:sldMk cId="1747056318" sldId="4434"/>
            <ac:spMk id="4" creationId="{39E8831C-C784-4B87-AA63-4383A41656D7}"/>
          </ac:spMkLst>
        </pc:spChg>
        <pc:spChg chg="add mod">
          <ac:chgData name="Chris Unwin" userId="ecb1ebdc-b4ce-451a-a330-7da45b58990a" providerId="ADAL" clId="{BFD0275F-2823-400E-81AC-C3E5A90F8AF7}" dt="2019-10-22T10:17:59.357" v="1439" actId="115"/>
          <ac:spMkLst>
            <pc:docMk/>
            <pc:sldMk cId="1747056318" sldId="4434"/>
            <ac:spMk id="7" creationId="{5953A8C4-A2CC-45E4-942D-85CCC9DD8EA5}"/>
          </ac:spMkLst>
        </pc:spChg>
        <pc:grpChg chg="add mod">
          <ac:chgData name="Chris Unwin" userId="ecb1ebdc-b4ce-451a-a330-7da45b58990a" providerId="ADAL" clId="{BFD0275F-2823-400E-81AC-C3E5A90F8AF7}" dt="2019-10-22T10:06:44.412" v="1218" actId="164"/>
          <ac:grpSpMkLst>
            <pc:docMk/>
            <pc:sldMk cId="1747056318" sldId="4434"/>
            <ac:grpSpMk id="5" creationId="{FF9D624C-4DCA-4312-8D53-77FED73593B4}"/>
          </ac:grpSpMkLst>
        </pc:grpChg>
        <pc:grpChg chg="add mod">
          <ac:chgData name="Chris Unwin" userId="ecb1ebdc-b4ce-451a-a330-7da45b58990a" providerId="ADAL" clId="{BFD0275F-2823-400E-81AC-C3E5A90F8AF7}" dt="2019-10-22T10:14:20.909" v="1426" actId="164"/>
          <ac:grpSpMkLst>
            <pc:docMk/>
            <pc:sldMk cId="1747056318" sldId="4434"/>
            <ac:grpSpMk id="8" creationId="{5F8DB2F6-40E5-40BC-9E6E-897EC2690CAD}"/>
          </ac:grpSpMkLst>
        </pc:grpChg>
        <pc:picChg chg="add mod">
          <ac:chgData name="Chris Unwin" userId="ecb1ebdc-b4ce-451a-a330-7da45b58990a" providerId="ADAL" clId="{BFD0275F-2823-400E-81AC-C3E5A90F8AF7}" dt="2019-10-22T10:06:44.412" v="1218" actId="164"/>
          <ac:picMkLst>
            <pc:docMk/>
            <pc:sldMk cId="1747056318" sldId="4434"/>
            <ac:picMk id="3" creationId="{A3A510AD-3576-44C0-8686-B588FAE3678C}"/>
          </ac:picMkLst>
        </pc:picChg>
        <pc:picChg chg="add mod">
          <ac:chgData name="Chris Unwin" userId="ecb1ebdc-b4ce-451a-a330-7da45b58990a" providerId="ADAL" clId="{BFD0275F-2823-400E-81AC-C3E5A90F8AF7}" dt="2019-10-22T10:14:20.909" v="1426" actId="164"/>
          <ac:picMkLst>
            <pc:docMk/>
            <pc:sldMk cId="1747056318" sldId="4434"/>
            <ac:picMk id="6" creationId="{13451A36-F3FF-4F2B-9F83-AD3DE73059DA}"/>
          </ac:picMkLst>
        </pc:picChg>
      </pc:sldChg>
      <pc:sldChg chg="modSp del">
        <pc:chgData name="Chris Unwin" userId="ecb1ebdc-b4ce-451a-a330-7da45b58990a" providerId="ADAL" clId="{BFD0275F-2823-400E-81AC-C3E5A90F8AF7}" dt="2019-09-30T14:47:23.882" v="523" actId="2696"/>
        <pc:sldMkLst>
          <pc:docMk/>
          <pc:sldMk cId="3134684660" sldId="4434"/>
        </pc:sldMkLst>
        <pc:graphicFrameChg chg="mod">
          <ac:chgData name="Chris Unwin" userId="ecb1ebdc-b4ce-451a-a330-7da45b58990a" providerId="ADAL" clId="{BFD0275F-2823-400E-81AC-C3E5A90F8AF7}" dt="2019-09-30T14:45:34.693" v="506"/>
          <ac:graphicFrameMkLst>
            <pc:docMk/>
            <pc:sldMk cId="3134684660" sldId="4434"/>
            <ac:graphicFrameMk id="7" creationId="{2DA7B97A-1F85-4E2E-B2DA-298F95BD060F}"/>
          </ac:graphicFrameMkLst>
        </pc:graphicFrameChg>
      </pc:sldChg>
      <pc:sldChg chg="del">
        <pc:chgData name="Chris Unwin" userId="ecb1ebdc-b4ce-451a-a330-7da45b58990a" providerId="ADAL" clId="{BFD0275F-2823-400E-81AC-C3E5A90F8AF7}" dt="2019-09-30T17:27:00.057" v="756" actId="2696"/>
        <pc:sldMkLst>
          <pc:docMk/>
          <pc:sldMk cId="3204055983" sldId="4434"/>
        </pc:sldMkLst>
      </pc:sldChg>
      <pc:sldChg chg="add del">
        <pc:chgData name="Chris Unwin" userId="ecb1ebdc-b4ce-451a-a330-7da45b58990a" providerId="ADAL" clId="{BFD0275F-2823-400E-81AC-C3E5A90F8AF7}" dt="2019-09-30T17:27:28.705" v="761" actId="2696"/>
        <pc:sldMkLst>
          <pc:docMk/>
          <pc:sldMk cId="3431269719" sldId="4434"/>
        </pc:sldMkLst>
      </pc:sldChg>
      <pc:sldChg chg="addSp delSp modSp add mod setBg modAnim">
        <pc:chgData name="Chris Unwin" userId="ecb1ebdc-b4ce-451a-a330-7da45b58990a" providerId="ADAL" clId="{BFD0275F-2823-400E-81AC-C3E5A90F8AF7}" dt="2019-10-23T10:18:32.459" v="2298" actId="207"/>
        <pc:sldMkLst>
          <pc:docMk/>
          <pc:sldMk cId="2021199104" sldId="4435"/>
        </pc:sldMkLst>
        <pc:spChg chg="add del mod">
          <ac:chgData name="Chris Unwin" userId="ecb1ebdc-b4ce-451a-a330-7da45b58990a" providerId="ADAL" clId="{BFD0275F-2823-400E-81AC-C3E5A90F8AF7}" dt="2019-10-22T10:27:40.842" v="1468" actId="478"/>
          <ac:spMkLst>
            <pc:docMk/>
            <pc:sldMk cId="2021199104" sldId="4435"/>
            <ac:spMk id="2" creationId="{95FB21CD-C618-458C-8265-8A8EB29002BF}"/>
          </ac:spMkLst>
        </pc:spChg>
        <pc:spChg chg="add mod">
          <ac:chgData name="Chris Unwin" userId="ecb1ebdc-b4ce-451a-a330-7da45b58990a" providerId="ADAL" clId="{BFD0275F-2823-400E-81AC-C3E5A90F8AF7}" dt="2019-10-23T10:18:32.459" v="2298" actId="207"/>
          <ac:spMkLst>
            <pc:docMk/>
            <pc:sldMk cId="2021199104" sldId="4435"/>
            <ac:spMk id="4" creationId="{5E711FB9-7F9A-4117-B309-B6C000FDDE3D}"/>
          </ac:spMkLst>
        </pc:spChg>
        <pc:spChg chg="add mod">
          <ac:chgData name="Chris Unwin" userId="ecb1ebdc-b4ce-451a-a330-7da45b58990a" providerId="ADAL" clId="{BFD0275F-2823-400E-81AC-C3E5A90F8AF7}" dt="2019-10-22T10:48:10.571" v="2002" actId="20577"/>
          <ac:spMkLst>
            <pc:docMk/>
            <pc:sldMk cId="2021199104" sldId="4435"/>
            <ac:spMk id="5" creationId="{69F8B119-D3A8-46A5-B968-9DF9698A54A7}"/>
          </ac:spMkLst>
        </pc:spChg>
        <pc:picChg chg="add mod">
          <ac:chgData name="Chris Unwin" userId="ecb1ebdc-b4ce-451a-a330-7da45b58990a" providerId="ADAL" clId="{BFD0275F-2823-400E-81AC-C3E5A90F8AF7}" dt="2019-10-22T10:27:28.224" v="1467" actId="26606"/>
          <ac:picMkLst>
            <pc:docMk/>
            <pc:sldMk cId="2021199104" sldId="4435"/>
            <ac:picMk id="3" creationId="{73EA6AFA-6E5B-48E0-9252-868C348AAC06}"/>
          </ac:picMkLst>
        </pc:picChg>
      </pc:sldChg>
      <pc:sldChg chg="add del">
        <pc:chgData name="Chris Unwin" userId="ecb1ebdc-b4ce-451a-a330-7da45b58990a" providerId="ADAL" clId="{BFD0275F-2823-400E-81AC-C3E5A90F8AF7}" dt="2019-09-30T17:27:28.703" v="760" actId="2696"/>
        <pc:sldMkLst>
          <pc:docMk/>
          <pc:sldMk cId="2025189721" sldId="4435"/>
        </pc:sldMkLst>
      </pc:sldChg>
      <pc:sldChg chg="addSp delSp modSp add mod setBg delAnim modAnim setClrOvrMap">
        <pc:chgData name="Chris Unwin" userId="ecb1ebdc-b4ce-451a-a330-7da45b58990a" providerId="ADAL" clId="{BFD0275F-2823-400E-81AC-C3E5A90F8AF7}" dt="2019-10-24T13:25:50.755" v="3053"/>
        <pc:sldMkLst>
          <pc:docMk/>
          <pc:sldMk cId="871163184" sldId="4436"/>
        </pc:sldMkLst>
        <pc:spChg chg="mod">
          <ac:chgData name="Chris Unwin" userId="ecb1ebdc-b4ce-451a-a330-7da45b58990a" providerId="ADAL" clId="{BFD0275F-2823-400E-81AC-C3E5A90F8AF7}" dt="2019-10-24T12:58:05.535" v="2875" actId="27636"/>
          <ac:spMkLst>
            <pc:docMk/>
            <pc:sldMk cId="871163184" sldId="4436"/>
            <ac:spMk id="3" creationId="{A26F6D79-1FC6-4180-B124-BF8C5D33FCAE}"/>
          </ac:spMkLst>
        </pc:spChg>
        <pc:spChg chg="add mod">
          <ac:chgData name="Chris Unwin" userId="ecb1ebdc-b4ce-451a-a330-7da45b58990a" providerId="ADAL" clId="{BFD0275F-2823-400E-81AC-C3E5A90F8AF7}" dt="2019-10-24T12:58:14.783" v="2876" actId="113"/>
          <ac:spMkLst>
            <pc:docMk/>
            <pc:sldMk cId="871163184" sldId="4436"/>
            <ac:spMk id="4" creationId="{7CE8B0E9-12F7-446B-B243-E00CAB1318A2}"/>
          </ac:spMkLst>
        </pc:spChg>
        <pc:spChg chg="add">
          <ac:chgData name="Chris Unwin" userId="ecb1ebdc-b4ce-451a-a330-7da45b58990a" providerId="ADAL" clId="{BFD0275F-2823-400E-81AC-C3E5A90F8AF7}" dt="2019-10-24T12:57:14.901" v="2867" actId="26606"/>
          <ac:spMkLst>
            <pc:docMk/>
            <pc:sldMk cId="871163184" sldId="4436"/>
            <ac:spMk id="71" creationId="{867D4867-5BA7-4462-B2F6-A23F4A622AA7}"/>
          </ac:spMkLst>
        </pc:spChg>
        <pc:picChg chg="del">
          <ac:chgData name="Chris Unwin" userId="ecb1ebdc-b4ce-451a-a330-7da45b58990a" providerId="ADAL" clId="{BFD0275F-2823-400E-81AC-C3E5A90F8AF7}" dt="2019-10-22T10:32:06.923" v="1622" actId="478"/>
          <ac:picMkLst>
            <pc:docMk/>
            <pc:sldMk cId="871163184" sldId="4436"/>
            <ac:picMk id="2" creationId="{CE1EE097-7BF9-4CB2-B5B3-9E75E75B447D}"/>
          </ac:picMkLst>
        </pc:picChg>
        <pc:picChg chg="add mod">
          <ac:chgData name="Chris Unwin" userId="ecb1ebdc-b4ce-451a-a330-7da45b58990a" providerId="ADAL" clId="{BFD0275F-2823-400E-81AC-C3E5A90F8AF7}" dt="2019-10-24T12:57:14.901" v="2867" actId="26606"/>
          <ac:picMkLst>
            <pc:docMk/>
            <pc:sldMk cId="871163184" sldId="4436"/>
            <ac:picMk id="1026" creationId="{64C4946E-AB71-4930-A0EF-73A09034946E}"/>
          </ac:picMkLst>
        </pc:picChg>
        <pc:picChg chg="del">
          <ac:chgData name="Chris Unwin" userId="ecb1ebdc-b4ce-451a-a330-7da45b58990a" providerId="ADAL" clId="{BFD0275F-2823-400E-81AC-C3E5A90F8AF7}" dt="2019-10-22T10:32:06.584" v="1621" actId="478"/>
          <ac:picMkLst>
            <pc:docMk/>
            <pc:sldMk cId="871163184" sldId="4436"/>
            <ac:picMk id="1026" creationId="{C5C20A83-3678-4639-90B7-BA280C4744C9}"/>
          </ac:picMkLst>
        </pc:picChg>
      </pc:sldChg>
      <pc:sldChg chg="modSp add del">
        <pc:chgData name="Chris Unwin" userId="ecb1ebdc-b4ce-451a-a330-7da45b58990a" providerId="ADAL" clId="{BFD0275F-2823-400E-81AC-C3E5A90F8AF7}" dt="2019-10-22T10:31:54.689" v="1619" actId="2696"/>
        <pc:sldMkLst>
          <pc:docMk/>
          <pc:sldMk cId="1546547382" sldId="4436"/>
        </pc:sldMkLst>
        <pc:spChg chg="mod">
          <ac:chgData name="Chris Unwin" userId="ecb1ebdc-b4ce-451a-a330-7da45b58990a" providerId="ADAL" clId="{BFD0275F-2823-400E-81AC-C3E5A90F8AF7}" dt="2019-10-22T10:31:36.699" v="1618" actId="20577"/>
          <ac:spMkLst>
            <pc:docMk/>
            <pc:sldMk cId="1546547382" sldId="4436"/>
            <ac:spMk id="2" creationId="{C8504BF5-383C-4BCD-94F7-68B7BBEA11E0}"/>
          </ac:spMkLst>
        </pc:spChg>
      </pc:sldChg>
      <pc:sldChg chg="modSp">
        <pc:chgData name="Chris Unwin" userId="ecb1ebdc-b4ce-451a-a330-7da45b58990a" providerId="ADAL" clId="{BFD0275F-2823-400E-81AC-C3E5A90F8AF7}" dt="2019-10-24T13:26:31.027" v="3063" actId="20577"/>
        <pc:sldMkLst>
          <pc:docMk/>
          <pc:sldMk cId="3011686281" sldId="4437"/>
        </pc:sldMkLst>
        <pc:spChg chg="mod">
          <ac:chgData name="Chris Unwin" userId="ecb1ebdc-b4ce-451a-a330-7da45b58990a" providerId="ADAL" clId="{BFD0275F-2823-400E-81AC-C3E5A90F8AF7}" dt="2019-10-24T13:26:31.027" v="3063" actId="20577"/>
          <ac:spMkLst>
            <pc:docMk/>
            <pc:sldMk cId="3011686281" sldId="4437"/>
            <ac:spMk id="2" creationId="{F086A6BA-F3EA-BF46-983E-2811DE4278B7}"/>
          </ac:spMkLst>
        </pc:spChg>
      </pc:sldChg>
      <pc:sldChg chg="addSp modSp add modAnim">
        <pc:chgData name="Chris Unwin" userId="ecb1ebdc-b4ce-451a-a330-7da45b58990a" providerId="ADAL" clId="{BFD0275F-2823-400E-81AC-C3E5A90F8AF7}" dt="2019-10-24T12:48:06.610" v="2705"/>
        <pc:sldMkLst>
          <pc:docMk/>
          <pc:sldMk cId="2190363557" sldId="4438"/>
        </pc:sldMkLst>
        <pc:spChg chg="add mod">
          <ac:chgData name="Chris Unwin" userId="ecb1ebdc-b4ce-451a-a330-7da45b58990a" providerId="ADAL" clId="{BFD0275F-2823-400E-81AC-C3E5A90F8AF7}" dt="2019-10-23T10:15:20.993" v="2234" actId="20577"/>
          <ac:spMkLst>
            <pc:docMk/>
            <pc:sldMk cId="2190363557" sldId="4438"/>
            <ac:spMk id="2" creationId="{51A286EC-A24A-4C43-8B99-CDA2D311A11C}"/>
          </ac:spMkLst>
        </pc:spChg>
        <pc:spChg chg="add mod">
          <ac:chgData name="Chris Unwin" userId="ecb1ebdc-b4ce-451a-a330-7da45b58990a" providerId="ADAL" clId="{BFD0275F-2823-400E-81AC-C3E5A90F8AF7}" dt="2019-10-24T12:47:08.961" v="2693" actId="2711"/>
          <ac:spMkLst>
            <pc:docMk/>
            <pc:sldMk cId="2190363557" sldId="4438"/>
            <ac:spMk id="3" creationId="{F0E7F265-63A9-44C5-BFD4-B44AFBD690BD}"/>
          </ac:spMkLst>
        </pc:spChg>
        <pc:spChg chg="add mod">
          <ac:chgData name="Chris Unwin" userId="ecb1ebdc-b4ce-451a-a330-7da45b58990a" providerId="ADAL" clId="{BFD0275F-2823-400E-81AC-C3E5A90F8AF7}" dt="2019-10-24T12:47:13.186" v="2694" actId="108"/>
          <ac:spMkLst>
            <pc:docMk/>
            <pc:sldMk cId="2190363557" sldId="4438"/>
            <ac:spMk id="4" creationId="{DD0C521E-65CF-47D2-8043-0FF852BB16FE}"/>
          </ac:spMkLst>
        </pc:spChg>
        <pc:spChg chg="add mod">
          <ac:chgData name="Chris Unwin" userId="ecb1ebdc-b4ce-451a-a330-7da45b58990a" providerId="ADAL" clId="{BFD0275F-2823-400E-81AC-C3E5A90F8AF7}" dt="2019-10-24T12:47:16.529" v="2695" actId="108"/>
          <ac:spMkLst>
            <pc:docMk/>
            <pc:sldMk cId="2190363557" sldId="4438"/>
            <ac:spMk id="5" creationId="{9E3F34B1-EF22-4419-9147-3E8D2E27C2F6}"/>
          </ac:spMkLst>
        </pc:spChg>
        <pc:spChg chg="add mod">
          <ac:chgData name="Chris Unwin" userId="ecb1ebdc-b4ce-451a-a330-7da45b58990a" providerId="ADAL" clId="{BFD0275F-2823-400E-81AC-C3E5A90F8AF7}" dt="2019-10-24T12:47:19.578" v="2696" actId="108"/>
          <ac:spMkLst>
            <pc:docMk/>
            <pc:sldMk cId="2190363557" sldId="4438"/>
            <ac:spMk id="6" creationId="{EAC846D0-5531-4DD1-B1C6-55B08C4BEA7C}"/>
          </ac:spMkLst>
        </pc:spChg>
      </pc:sldChg>
      <pc:sldChg chg="add del">
        <pc:chgData name="Chris Unwin" userId="ecb1ebdc-b4ce-451a-a330-7da45b58990a" providerId="ADAL" clId="{BFD0275F-2823-400E-81AC-C3E5A90F8AF7}" dt="2019-10-23T10:36:27.532" v="2341" actId="2696"/>
        <pc:sldMkLst>
          <pc:docMk/>
          <pc:sldMk cId="40546535" sldId="4439"/>
        </pc:sldMkLst>
      </pc:sldChg>
      <pc:sldChg chg="add">
        <pc:chgData name="Chris Unwin" userId="ecb1ebdc-b4ce-451a-a330-7da45b58990a" providerId="ADAL" clId="{BFD0275F-2823-400E-81AC-C3E5A90F8AF7}" dt="2019-10-23T10:36:32.994" v="2342"/>
        <pc:sldMkLst>
          <pc:docMk/>
          <pc:sldMk cId="82753188" sldId="4439"/>
        </pc:sldMkLst>
      </pc:sldChg>
      <pc:sldChg chg="add del">
        <pc:chgData name="Chris Unwin" userId="ecb1ebdc-b4ce-451a-a330-7da45b58990a" providerId="ADAL" clId="{BFD0275F-2823-400E-81AC-C3E5A90F8AF7}" dt="2019-10-24T13:26:44.393" v="3065" actId="2696"/>
        <pc:sldMkLst>
          <pc:docMk/>
          <pc:sldMk cId="269394991" sldId="4440"/>
        </pc:sldMkLst>
      </pc:sldChg>
      <pc:sldChg chg="add del">
        <pc:chgData name="Chris Unwin" userId="ecb1ebdc-b4ce-451a-a330-7da45b58990a" providerId="ADAL" clId="{BFD0275F-2823-400E-81AC-C3E5A90F8AF7}" dt="2019-10-24T13:31:28.839" v="3253" actId="2696"/>
        <pc:sldMkLst>
          <pc:docMk/>
          <pc:sldMk cId="2191242311" sldId="4440"/>
        </pc:sldMkLst>
      </pc:sldChg>
      <pc:sldChg chg="addSp delSp modSp delAnim">
        <pc:chgData name="Chris Unwin" userId="ecb1ebdc-b4ce-451a-a330-7da45b58990a" providerId="ADAL" clId="{BFD0275F-2823-400E-81AC-C3E5A90F8AF7}" dt="2019-10-24T13:54:57.053" v="3372" actId="20577"/>
        <pc:sldMkLst>
          <pc:docMk/>
          <pc:sldMk cId="3562246402" sldId="4440"/>
        </pc:sldMkLst>
        <pc:spChg chg="mod">
          <ac:chgData name="Chris Unwin" userId="ecb1ebdc-b4ce-451a-a330-7da45b58990a" providerId="ADAL" clId="{BFD0275F-2823-400E-81AC-C3E5A90F8AF7}" dt="2019-10-24T13:54:57.053" v="3372" actId="20577"/>
          <ac:spMkLst>
            <pc:docMk/>
            <pc:sldMk cId="3562246402" sldId="4440"/>
            <ac:spMk id="2" creationId="{51A286EC-A24A-4C43-8B99-CDA2D311A11C}"/>
          </ac:spMkLst>
        </pc:spChg>
        <pc:spChg chg="del">
          <ac:chgData name="Chris Unwin" userId="ecb1ebdc-b4ce-451a-a330-7da45b58990a" providerId="ADAL" clId="{BFD0275F-2823-400E-81AC-C3E5A90F8AF7}" dt="2019-10-24T13:31:39.731" v="3254" actId="478"/>
          <ac:spMkLst>
            <pc:docMk/>
            <pc:sldMk cId="3562246402" sldId="4440"/>
            <ac:spMk id="3" creationId="{F0E7F265-63A9-44C5-BFD4-B44AFBD690BD}"/>
          </ac:spMkLst>
        </pc:spChg>
        <pc:spChg chg="del">
          <ac:chgData name="Chris Unwin" userId="ecb1ebdc-b4ce-451a-a330-7da45b58990a" providerId="ADAL" clId="{BFD0275F-2823-400E-81AC-C3E5A90F8AF7}" dt="2019-10-24T13:31:40.398" v="3255" actId="478"/>
          <ac:spMkLst>
            <pc:docMk/>
            <pc:sldMk cId="3562246402" sldId="4440"/>
            <ac:spMk id="4" creationId="{DD0C521E-65CF-47D2-8043-0FF852BB16FE}"/>
          </ac:spMkLst>
        </pc:spChg>
        <pc:spChg chg="del">
          <ac:chgData name="Chris Unwin" userId="ecb1ebdc-b4ce-451a-a330-7da45b58990a" providerId="ADAL" clId="{BFD0275F-2823-400E-81AC-C3E5A90F8AF7}" dt="2019-10-24T13:31:41.174" v="3256" actId="478"/>
          <ac:spMkLst>
            <pc:docMk/>
            <pc:sldMk cId="3562246402" sldId="4440"/>
            <ac:spMk id="5" creationId="{9E3F34B1-EF22-4419-9147-3E8D2E27C2F6}"/>
          </ac:spMkLst>
        </pc:spChg>
        <pc:spChg chg="del">
          <ac:chgData name="Chris Unwin" userId="ecb1ebdc-b4ce-451a-a330-7da45b58990a" providerId="ADAL" clId="{BFD0275F-2823-400E-81AC-C3E5A90F8AF7}" dt="2019-10-24T13:31:41.847" v="3257" actId="478"/>
          <ac:spMkLst>
            <pc:docMk/>
            <pc:sldMk cId="3562246402" sldId="4440"/>
            <ac:spMk id="6" creationId="{EAC846D0-5531-4DD1-B1C6-55B08C4BEA7C}"/>
          </ac:spMkLst>
        </pc:spChg>
        <pc:spChg chg="add mod">
          <ac:chgData name="Chris Unwin" userId="ecb1ebdc-b4ce-451a-a330-7da45b58990a" providerId="ADAL" clId="{BFD0275F-2823-400E-81AC-C3E5A90F8AF7}" dt="2019-10-24T13:53:42.240" v="3340" actId="1076"/>
          <ac:spMkLst>
            <pc:docMk/>
            <pc:sldMk cId="3562246402" sldId="4440"/>
            <ac:spMk id="9" creationId="{C6C12777-2C2D-477D-B14D-7D3517E0DC72}"/>
          </ac:spMkLst>
        </pc:spChg>
        <pc:picChg chg="add mod">
          <ac:chgData name="Chris Unwin" userId="ecb1ebdc-b4ce-451a-a330-7da45b58990a" providerId="ADAL" clId="{BFD0275F-2823-400E-81AC-C3E5A90F8AF7}" dt="2019-10-24T13:53:06.440" v="3310" actId="1076"/>
          <ac:picMkLst>
            <pc:docMk/>
            <pc:sldMk cId="3562246402" sldId="4440"/>
            <ac:picMk id="8" creationId="{E47BE51C-72F5-4193-98E0-0944BB3FF00E}"/>
          </ac:picMkLst>
        </pc:picChg>
        <pc:picChg chg="add mod">
          <ac:chgData name="Chris Unwin" userId="ecb1ebdc-b4ce-451a-a330-7da45b58990a" providerId="ADAL" clId="{BFD0275F-2823-400E-81AC-C3E5A90F8AF7}" dt="2019-10-24T13:54:23.859" v="3343" actId="208"/>
          <ac:picMkLst>
            <pc:docMk/>
            <pc:sldMk cId="3562246402" sldId="4440"/>
            <ac:picMk id="10" creationId="{DA9069A5-D0DE-4A87-A3DC-46F005F6D3BB}"/>
          </ac:picMkLst>
        </pc:picChg>
        <pc:picChg chg="add del">
          <ac:chgData name="Chris Unwin" userId="ecb1ebdc-b4ce-451a-a330-7da45b58990a" providerId="ADAL" clId="{BFD0275F-2823-400E-81AC-C3E5A90F8AF7}" dt="2019-10-24T13:54:37.756" v="3345"/>
          <ac:picMkLst>
            <pc:docMk/>
            <pc:sldMk cId="3562246402" sldId="4440"/>
            <ac:picMk id="11" creationId="{BAF90E98-D6F5-4FFC-8B73-85C9B589B605}"/>
          </ac:picMkLst>
        </pc:picChg>
      </pc:sldChg>
      <pc:sldChg chg="addSp delSp modSp add">
        <pc:chgData name="Chris Unwin" userId="ecb1ebdc-b4ce-451a-a330-7da45b58990a" providerId="ADAL" clId="{BFD0275F-2823-400E-81AC-C3E5A90F8AF7}" dt="2019-10-24T14:02:55.487" v="3458" actId="1076"/>
        <pc:sldMkLst>
          <pc:docMk/>
          <pc:sldMk cId="1433608909" sldId="4441"/>
        </pc:sldMkLst>
        <pc:spChg chg="mod">
          <ac:chgData name="Chris Unwin" userId="ecb1ebdc-b4ce-451a-a330-7da45b58990a" providerId="ADAL" clId="{BFD0275F-2823-400E-81AC-C3E5A90F8AF7}" dt="2019-10-24T13:54:52.464" v="3371" actId="20577"/>
          <ac:spMkLst>
            <pc:docMk/>
            <pc:sldMk cId="1433608909" sldId="4441"/>
            <ac:spMk id="2" creationId="{51A286EC-A24A-4C43-8B99-CDA2D311A11C}"/>
          </ac:spMkLst>
        </pc:spChg>
        <pc:spChg chg="add mod">
          <ac:chgData name="Chris Unwin" userId="ecb1ebdc-b4ce-451a-a330-7da45b58990a" providerId="ADAL" clId="{BFD0275F-2823-400E-81AC-C3E5A90F8AF7}" dt="2019-10-24T14:02:55.487" v="3458" actId="1076"/>
          <ac:spMkLst>
            <pc:docMk/>
            <pc:sldMk cId="1433608909" sldId="4441"/>
            <ac:spMk id="3" creationId="{136410E9-2382-440E-9741-F333857A6991}"/>
          </ac:spMkLst>
        </pc:spChg>
        <pc:spChg chg="add mod">
          <ac:chgData name="Chris Unwin" userId="ecb1ebdc-b4ce-451a-a330-7da45b58990a" providerId="ADAL" clId="{BFD0275F-2823-400E-81AC-C3E5A90F8AF7}" dt="2019-10-24T14:02:55.487" v="3458" actId="1076"/>
          <ac:spMkLst>
            <pc:docMk/>
            <pc:sldMk cId="1433608909" sldId="4441"/>
            <ac:spMk id="7" creationId="{12DEA831-108E-4B94-92C5-07B90156563A}"/>
          </ac:spMkLst>
        </pc:spChg>
        <pc:spChg chg="del">
          <ac:chgData name="Chris Unwin" userId="ecb1ebdc-b4ce-451a-a330-7da45b58990a" providerId="ADAL" clId="{BFD0275F-2823-400E-81AC-C3E5A90F8AF7}" dt="2019-10-24T13:54:43.638" v="3347" actId="478"/>
          <ac:spMkLst>
            <pc:docMk/>
            <pc:sldMk cId="1433608909" sldId="4441"/>
            <ac:spMk id="9" creationId="{C6C12777-2C2D-477D-B14D-7D3517E0DC72}"/>
          </ac:spMkLst>
        </pc:spChg>
        <pc:spChg chg="add mod">
          <ac:chgData name="Chris Unwin" userId="ecb1ebdc-b4ce-451a-a330-7da45b58990a" providerId="ADAL" clId="{BFD0275F-2823-400E-81AC-C3E5A90F8AF7}" dt="2019-10-24T14:02:55.487" v="3458" actId="1076"/>
          <ac:spMkLst>
            <pc:docMk/>
            <pc:sldMk cId="1433608909" sldId="4441"/>
            <ac:spMk id="11" creationId="{40BF4533-F941-45AD-BCC0-7D8CC436627F}"/>
          </ac:spMkLst>
        </pc:spChg>
        <pc:spChg chg="add mod">
          <ac:chgData name="Chris Unwin" userId="ecb1ebdc-b4ce-451a-a330-7da45b58990a" providerId="ADAL" clId="{BFD0275F-2823-400E-81AC-C3E5A90F8AF7}" dt="2019-10-24T14:02:55.487" v="3458" actId="1076"/>
          <ac:spMkLst>
            <pc:docMk/>
            <pc:sldMk cId="1433608909" sldId="4441"/>
            <ac:spMk id="12" creationId="{AB65F555-1445-4370-928D-548ACFD1FB1B}"/>
          </ac:spMkLst>
        </pc:spChg>
        <pc:picChg chg="del">
          <ac:chgData name="Chris Unwin" userId="ecb1ebdc-b4ce-451a-a330-7da45b58990a" providerId="ADAL" clId="{BFD0275F-2823-400E-81AC-C3E5A90F8AF7}" dt="2019-10-24T13:54:44.158" v="3348" actId="478"/>
          <ac:picMkLst>
            <pc:docMk/>
            <pc:sldMk cId="1433608909" sldId="4441"/>
            <ac:picMk id="8" creationId="{E47BE51C-72F5-4193-98E0-0944BB3FF00E}"/>
          </ac:picMkLst>
        </pc:picChg>
        <pc:picChg chg="del">
          <ac:chgData name="Chris Unwin" userId="ecb1ebdc-b4ce-451a-a330-7da45b58990a" providerId="ADAL" clId="{BFD0275F-2823-400E-81AC-C3E5A90F8AF7}" dt="2019-10-24T13:54:44.780" v="3349" actId="478"/>
          <ac:picMkLst>
            <pc:docMk/>
            <pc:sldMk cId="1433608909" sldId="4441"/>
            <ac:picMk id="10" creationId="{DA9069A5-D0DE-4A87-A3DC-46F005F6D3BB}"/>
          </ac:picMkLst>
        </pc:picChg>
        <pc:cxnChg chg="add mod">
          <ac:chgData name="Chris Unwin" userId="ecb1ebdc-b4ce-451a-a330-7da45b58990a" providerId="ADAL" clId="{BFD0275F-2823-400E-81AC-C3E5A90F8AF7}" dt="2019-10-24T14:02:55.487" v="3458" actId="1076"/>
          <ac:cxnSpMkLst>
            <pc:docMk/>
            <pc:sldMk cId="1433608909" sldId="4441"/>
            <ac:cxnSpMk id="5" creationId="{65E480EA-451D-45EF-8BDA-C1533F0CC4DC}"/>
          </ac:cxnSpMkLst>
        </pc:cxnChg>
        <pc:cxnChg chg="add del mod">
          <ac:chgData name="Chris Unwin" userId="ecb1ebdc-b4ce-451a-a330-7da45b58990a" providerId="ADAL" clId="{BFD0275F-2823-400E-81AC-C3E5A90F8AF7}" dt="2019-10-24T14:00:04.145" v="3448" actId="478"/>
          <ac:cxnSpMkLst>
            <pc:docMk/>
            <pc:sldMk cId="1433608909" sldId="4441"/>
            <ac:cxnSpMk id="13" creationId="{3ED1BBA0-7385-4CD6-8100-9EAE1A6F882B}"/>
          </ac:cxnSpMkLst>
        </pc:cxnChg>
        <pc:cxnChg chg="add mod">
          <ac:chgData name="Chris Unwin" userId="ecb1ebdc-b4ce-451a-a330-7da45b58990a" providerId="ADAL" clId="{BFD0275F-2823-400E-81AC-C3E5A90F8AF7}" dt="2019-10-24T14:02:55.487" v="3458" actId="1076"/>
          <ac:cxnSpMkLst>
            <pc:docMk/>
            <pc:sldMk cId="1433608909" sldId="4441"/>
            <ac:cxnSpMk id="16" creationId="{3EE710CC-8649-4F08-8391-A761A7161CE3}"/>
          </ac:cxnSpMkLst>
        </pc:cxnChg>
        <pc:cxnChg chg="add mod">
          <ac:chgData name="Chris Unwin" userId="ecb1ebdc-b4ce-451a-a330-7da45b58990a" providerId="ADAL" clId="{BFD0275F-2823-400E-81AC-C3E5A90F8AF7}" dt="2019-10-24T14:02:55.487" v="3458" actId="1076"/>
          <ac:cxnSpMkLst>
            <pc:docMk/>
            <pc:sldMk cId="1433608909" sldId="4441"/>
            <ac:cxnSpMk id="20" creationId="{3C79F733-9D10-444D-B3F9-ADCBCEF8AB12}"/>
          </ac:cxnSpMkLst>
        </pc:cxnChg>
        <pc:cxnChg chg="add mod">
          <ac:chgData name="Chris Unwin" userId="ecb1ebdc-b4ce-451a-a330-7da45b58990a" providerId="ADAL" clId="{BFD0275F-2823-400E-81AC-C3E5A90F8AF7}" dt="2019-10-24T14:02:55.487" v="3458" actId="1076"/>
          <ac:cxnSpMkLst>
            <pc:docMk/>
            <pc:sldMk cId="1433608909" sldId="4441"/>
            <ac:cxnSpMk id="21" creationId="{293337FA-02C7-4FD5-9E8B-AE0B67990550}"/>
          </ac:cxnSpMkLst>
        </pc:cxnChg>
      </pc:sldChg>
      <pc:sldChg chg="addSp delSp modSp add modNotesTx">
        <pc:chgData name="Chris Unwin" userId="ecb1ebdc-b4ce-451a-a330-7da45b58990a" providerId="ADAL" clId="{BFD0275F-2823-400E-81AC-C3E5A90F8AF7}" dt="2019-10-27T12:13:30.827" v="3591" actId="1076"/>
        <pc:sldMkLst>
          <pc:docMk/>
          <pc:sldMk cId="261055933" sldId="4442"/>
        </pc:sldMkLst>
        <pc:spChg chg="del">
          <ac:chgData name="Chris Unwin" userId="ecb1ebdc-b4ce-451a-a330-7da45b58990a" providerId="ADAL" clId="{BFD0275F-2823-400E-81AC-C3E5A90F8AF7}" dt="2019-10-24T14:56:07.833" v="3557" actId="478"/>
          <ac:spMkLst>
            <pc:docMk/>
            <pc:sldMk cId="261055933" sldId="4442"/>
            <ac:spMk id="2" creationId="{8DE8277C-82BB-4369-BE7C-ECFB71996A82}"/>
          </ac:spMkLst>
        </pc:spChg>
        <pc:spChg chg="del">
          <ac:chgData name="Chris Unwin" userId="ecb1ebdc-b4ce-451a-a330-7da45b58990a" providerId="ADAL" clId="{BFD0275F-2823-400E-81AC-C3E5A90F8AF7}" dt="2019-10-24T14:56:10.761" v="3561" actId="478"/>
          <ac:spMkLst>
            <pc:docMk/>
            <pc:sldMk cId="261055933" sldId="4442"/>
            <ac:spMk id="3" creationId="{39ADB93B-FDB2-49DA-9CE6-B150343C24F8}"/>
          </ac:spMkLst>
        </pc:spChg>
        <pc:spChg chg="mod">
          <ac:chgData name="Chris Unwin" userId="ecb1ebdc-b4ce-451a-a330-7da45b58990a" providerId="ADAL" clId="{BFD0275F-2823-400E-81AC-C3E5A90F8AF7}" dt="2019-10-24T14:56:14.781" v="3567" actId="20577"/>
          <ac:spMkLst>
            <pc:docMk/>
            <pc:sldMk cId="261055933" sldId="4442"/>
            <ac:spMk id="7" creationId="{65DD13EC-C9D9-4D56-AEE5-B735D595BDE6}"/>
          </ac:spMkLst>
        </pc:spChg>
        <pc:spChg chg="del">
          <ac:chgData name="Chris Unwin" userId="ecb1ebdc-b4ce-451a-a330-7da45b58990a" providerId="ADAL" clId="{BFD0275F-2823-400E-81AC-C3E5A90F8AF7}" dt="2019-10-24T14:56:09.586" v="3560" actId="478"/>
          <ac:spMkLst>
            <pc:docMk/>
            <pc:sldMk cId="261055933" sldId="4442"/>
            <ac:spMk id="8" creationId="{6BB7068C-BB44-4C1E-BE6A-E95C31D25481}"/>
          </ac:spMkLst>
        </pc:spChg>
        <pc:picChg chg="add mod">
          <ac:chgData name="Chris Unwin" userId="ecb1ebdc-b4ce-451a-a330-7da45b58990a" providerId="ADAL" clId="{BFD0275F-2823-400E-81AC-C3E5A90F8AF7}" dt="2019-10-27T12:09:28.673" v="3571" actId="1076"/>
          <ac:picMkLst>
            <pc:docMk/>
            <pc:sldMk cId="261055933" sldId="4442"/>
            <ac:picMk id="2" creationId="{D2D58397-8678-418C-8ABB-7AA64F25067C}"/>
          </ac:picMkLst>
        </pc:picChg>
        <pc:picChg chg="add mod">
          <ac:chgData name="Chris Unwin" userId="ecb1ebdc-b4ce-451a-a330-7da45b58990a" providerId="ADAL" clId="{BFD0275F-2823-400E-81AC-C3E5A90F8AF7}" dt="2019-10-27T12:12:42.150" v="3585" actId="14100"/>
          <ac:picMkLst>
            <pc:docMk/>
            <pc:sldMk cId="261055933" sldId="4442"/>
            <ac:picMk id="3" creationId="{EA4754DE-4F85-425E-A06C-D8EE4AE08988}"/>
          </ac:picMkLst>
        </pc:picChg>
        <pc:picChg chg="add mod">
          <ac:chgData name="Chris Unwin" userId="ecb1ebdc-b4ce-451a-a330-7da45b58990a" providerId="ADAL" clId="{BFD0275F-2823-400E-81AC-C3E5A90F8AF7}" dt="2019-10-27T12:13:30.827" v="3591" actId="1076"/>
          <ac:picMkLst>
            <pc:docMk/>
            <pc:sldMk cId="261055933" sldId="4442"/>
            <ac:picMk id="4" creationId="{44125BEA-736A-470C-8487-35A1F8B19223}"/>
          </ac:picMkLst>
        </pc:picChg>
        <pc:picChg chg="del">
          <ac:chgData name="Chris Unwin" userId="ecb1ebdc-b4ce-451a-a330-7da45b58990a" providerId="ADAL" clId="{BFD0275F-2823-400E-81AC-C3E5A90F8AF7}" dt="2019-10-24T14:56:08.346" v="3558" actId="478"/>
          <ac:picMkLst>
            <pc:docMk/>
            <pc:sldMk cId="261055933" sldId="4442"/>
            <ac:picMk id="4" creationId="{66F269CB-EC50-43F2-A768-DC6AD08486DB}"/>
          </ac:picMkLst>
        </pc:picChg>
        <pc:picChg chg="del">
          <ac:chgData name="Chris Unwin" userId="ecb1ebdc-b4ce-451a-a330-7da45b58990a" providerId="ADAL" clId="{BFD0275F-2823-400E-81AC-C3E5A90F8AF7}" dt="2019-10-24T14:56:08.972" v="3559" actId="478"/>
          <ac:picMkLst>
            <pc:docMk/>
            <pc:sldMk cId="261055933" sldId="4442"/>
            <ac:picMk id="6" creationId="{0085ADBE-E2C8-434E-ACB3-38AD6BF8960B}"/>
          </ac:picMkLst>
        </pc:picChg>
      </pc:sldChg>
      <pc:sldChg chg="addSp delSp modSp mod setBg">
        <pc:chgData name="Chris Unwin" userId="ecb1ebdc-b4ce-451a-a330-7da45b58990a" providerId="ADAL" clId="{BFD0275F-2823-400E-81AC-C3E5A90F8AF7}" dt="2019-10-27T12:19:20.958" v="3636" actId="27614"/>
        <pc:sldMkLst>
          <pc:docMk/>
          <pc:sldMk cId="19435094" sldId="4443"/>
        </pc:sldMkLst>
        <pc:spChg chg="mod">
          <ac:chgData name="Chris Unwin" userId="ecb1ebdc-b4ce-451a-a330-7da45b58990a" providerId="ADAL" clId="{BFD0275F-2823-400E-81AC-C3E5A90F8AF7}" dt="2019-10-27T12:19:12.986" v="3635" actId="26606"/>
          <ac:spMkLst>
            <pc:docMk/>
            <pc:sldMk cId="19435094" sldId="4443"/>
            <ac:spMk id="2" creationId="{51A286EC-A24A-4C43-8B99-CDA2D311A11C}"/>
          </ac:spMkLst>
        </pc:spChg>
        <pc:spChg chg="del">
          <ac:chgData name="Chris Unwin" userId="ecb1ebdc-b4ce-451a-a330-7da45b58990a" providerId="ADAL" clId="{BFD0275F-2823-400E-81AC-C3E5A90F8AF7}" dt="2019-10-27T12:14:44.207" v="3627" actId="478"/>
          <ac:spMkLst>
            <pc:docMk/>
            <pc:sldMk cId="19435094" sldId="4443"/>
            <ac:spMk id="3" creationId="{136410E9-2382-440E-9741-F333857A6991}"/>
          </ac:spMkLst>
        </pc:spChg>
        <pc:spChg chg="del">
          <ac:chgData name="Chris Unwin" userId="ecb1ebdc-b4ce-451a-a330-7da45b58990a" providerId="ADAL" clId="{BFD0275F-2823-400E-81AC-C3E5A90F8AF7}" dt="2019-10-27T12:14:44.207" v="3627" actId="478"/>
          <ac:spMkLst>
            <pc:docMk/>
            <pc:sldMk cId="19435094" sldId="4443"/>
            <ac:spMk id="7" creationId="{12DEA831-108E-4B94-92C5-07B90156563A}"/>
          </ac:spMkLst>
        </pc:spChg>
        <pc:spChg chg="del">
          <ac:chgData name="Chris Unwin" userId="ecb1ebdc-b4ce-451a-a330-7da45b58990a" providerId="ADAL" clId="{BFD0275F-2823-400E-81AC-C3E5A90F8AF7}" dt="2019-10-27T12:14:44.207" v="3627" actId="478"/>
          <ac:spMkLst>
            <pc:docMk/>
            <pc:sldMk cId="19435094" sldId="4443"/>
            <ac:spMk id="11" creationId="{40BF4533-F941-45AD-BCC0-7D8CC436627F}"/>
          </ac:spMkLst>
        </pc:spChg>
        <pc:spChg chg="del">
          <ac:chgData name="Chris Unwin" userId="ecb1ebdc-b4ce-451a-a330-7da45b58990a" providerId="ADAL" clId="{BFD0275F-2823-400E-81AC-C3E5A90F8AF7}" dt="2019-10-27T12:14:44.207" v="3627" actId="478"/>
          <ac:spMkLst>
            <pc:docMk/>
            <pc:sldMk cId="19435094" sldId="4443"/>
            <ac:spMk id="12" creationId="{AB65F555-1445-4370-928D-548ACFD1FB1B}"/>
          </ac:spMkLst>
        </pc:spChg>
        <pc:spChg chg="add del">
          <ac:chgData name="Chris Unwin" userId="ecb1ebdc-b4ce-451a-a330-7da45b58990a" providerId="ADAL" clId="{BFD0275F-2823-400E-81AC-C3E5A90F8AF7}" dt="2019-10-27T12:19:09.161" v="3634" actId="26606"/>
          <ac:spMkLst>
            <pc:docMk/>
            <pc:sldMk cId="19435094" sldId="4443"/>
            <ac:spMk id="71" creationId="{6753252F-4873-4F63-801D-CC719279A7D5}"/>
          </ac:spMkLst>
        </pc:spChg>
        <pc:spChg chg="add del">
          <ac:chgData name="Chris Unwin" userId="ecb1ebdc-b4ce-451a-a330-7da45b58990a" providerId="ADAL" clId="{BFD0275F-2823-400E-81AC-C3E5A90F8AF7}" dt="2019-10-27T12:19:09.161" v="3634" actId="26606"/>
          <ac:spMkLst>
            <pc:docMk/>
            <pc:sldMk cId="19435094" sldId="4443"/>
            <ac:spMk id="73" creationId="{047C8CCB-F95D-4249-92DD-651249D3535A}"/>
          </ac:spMkLst>
        </pc:spChg>
        <pc:spChg chg="add">
          <ac:chgData name="Chris Unwin" userId="ecb1ebdc-b4ce-451a-a330-7da45b58990a" providerId="ADAL" clId="{BFD0275F-2823-400E-81AC-C3E5A90F8AF7}" dt="2019-10-27T12:19:12.986" v="3635" actId="26606"/>
          <ac:spMkLst>
            <pc:docMk/>
            <pc:sldMk cId="19435094" sldId="4443"/>
            <ac:spMk id="1028" creationId="{6753252F-4873-4F63-801D-CC719279A7D5}"/>
          </ac:spMkLst>
        </pc:spChg>
        <pc:spChg chg="add">
          <ac:chgData name="Chris Unwin" userId="ecb1ebdc-b4ce-451a-a330-7da45b58990a" providerId="ADAL" clId="{BFD0275F-2823-400E-81AC-C3E5A90F8AF7}" dt="2019-10-27T12:19:12.986" v="3635" actId="26606"/>
          <ac:spMkLst>
            <pc:docMk/>
            <pc:sldMk cId="19435094" sldId="4443"/>
            <ac:spMk id="1029" creationId="{047C8CCB-F95D-4249-92DD-651249D3535A}"/>
          </ac:spMkLst>
        </pc:spChg>
        <pc:picChg chg="add mod">
          <ac:chgData name="Chris Unwin" userId="ecb1ebdc-b4ce-451a-a330-7da45b58990a" providerId="ADAL" clId="{BFD0275F-2823-400E-81AC-C3E5A90F8AF7}" dt="2019-10-27T12:19:20.958" v="3636" actId="27614"/>
          <ac:picMkLst>
            <pc:docMk/>
            <pc:sldMk cId="19435094" sldId="4443"/>
            <ac:picMk id="1026" creationId="{CDF81445-1F0C-45DD-BDAA-2FCA9C3A5AEF}"/>
          </ac:picMkLst>
        </pc:picChg>
        <pc:cxnChg chg="del mod">
          <ac:chgData name="Chris Unwin" userId="ecb1ebdc-b4ce-451a-a330-7da45b58990a" providerId="ADAL" clId="{BFD0275F-2823-400E-81AC-C3E5A90F8AF7}" dt="2019-10-27T12:14:44.207" v="3627" actId="478"/>
          <ac:cxnSpMkLst>
            <pc:docMk/>
            <pc:sldMk cId="19435094" sldId="4443"/>
            <ac:cxnSpMk id="5" creationId="{65E480EA-451D-45EF-8BDA-C1533F0CC4DC}"/>
          </ac:cxnSpMkLst>
        </pc:cxnChg>
        <pc:cxnChg chg="del mod">
          <ac:chgData name="Chris Unwin" userId="ecb1ebdc-b4ce-451a-a330-7da45b58990a" providerId="ADAL" clId="{BFD0275F-2823-400E-81AC-C3E5A90F8AF7}" dt="2019-10-27T12:14:44.207" v="3627" actId="478"/>
          <ac:cxnSpMkLst>
            <pc:docMk/>
            <pc:sldMk cId="19435094" sldId="4443"/>
            <ac:cxnSpMk id="16" creationId="{3EE710CC-8649-4F08-8391-A761A7161CE3}"/>
          </ac:cxnSpMkLst>
        </pc:cxnChg>
        <pc:cxnChg chg="del">
          <ac:chgData name="Chris Unwin" userId="ecb1ebdc-b4ce-451a-a330-7da45b58990a" providerId="ADAL" clId="{BFD0275F-2823-400E-81AC-C3E5A90F8AF7}" dt="2019-10-27T12:14:44.207" v="3627" actId="478"/>
          <ac:cxnSpMkLst>
            <pc:docMk/>
            <pc:sldMk cId="19435094" sldId="4443"/>
            <ac:cxnSpMk id="20" creationId="{3C79F733-9D10-444D-B3F9-ADCBCEF8AB12}"/>
          </ac:cxnSpMkLst>
        </pc:cxnChg>
        <pc:cxnChg chg="del">
          <ac:chgData name="Chris Unwin" userId="ecb1ebdc-b4ce-451a-a330-7da45b58990a" providerId="ADAL" clId="{BFD0275F-2823-400E-81AC-C3E5A90F8AF7}" dt="2019-10-27T12:14:44.207" v="3627" actId="478"/>
          <ac:cxnSpMkLst>
            <pc:docMk/>
            <pc:sldMk cId="19435094" sldId="4443"/>
            <ac:cxnSpMk id="21" creationId="{293337FA-02C7-4FD5-9E8B-AE0B67990550}"/>
          </ac:cxnSpMkLst>
        </pc:cxnChg>
      </pc:sldChg>
      <pc:sldMasterChg chg="delSldLayout">
        <pc:chgData name="Chris Unwin" userId="ecb1ebdc-b4ce-451a-a330-7da45b58990a" providerId="ADAL" clId="{BFD0275F-2823-400E-81AC-C3E5A90F8AF7}" dt="2019-09-30T14:47:24.222" v="558" actId="2696"/>
        <pc:sldMasterMkLst>
          <pc:docMk/>
          <pc:sldMasterMk cId="4065379441" sldId="2147483648"/>
        </pc:sldMasterMkLst>
        <pc:sldLayoutChg chg="del">
          <pc:chgData name="Chris Unwin" userId="ecb1ebdc-b4ce-451a-a330-7da45b58990a" providerId="ADAL" clId="{BFD0275F-2823-400E-81AC-C3E5A90F8AF7}" dt="2019-09-30T14:47:24.168" v="553" actId="2696"/>
          <pc:sldLayoutMkLst>
            <pc:docMk/>
            <pc:sldMasterMk cId="4065379441" sldId="2147483648"/>
            <pc:sldLayoutMk cId="621418761" sldId="2147483723"/>
          </pc:sldLayoutMkLst>
        </pc:sldLayoutChg>
        <pc:sldLayoutChg chg="del">
          <pc:chgData name="Chris Unwin" userId="ecb1ebdc-b4ce-451a-a330-7da45b58990a" providerId="ADAL" clId="{BFD0275F-2823-400E-81AC-C3E5A90F8AF7}" dt="2019-09-30T14:44:35.334" v="499" actId="2696"/>
          <pc:sldLayoutMkLst>
            <pc:docMk/>
            <pc:sldMasterMk cId="4065379441" sldId="2147483648"/>
            <pc:sldLayoutMk cId="3581552581" sldId="2147483724"/>
          </pc:sldLayoutMkLst>
        </pc:sldLayoutChg>
        <pc:sldLayoutChg chg="del">
          <pc:chgData name="Chris Unwin" userId="ecb1ebdc-b4ce-451a-a330-7da45b58990a" providerId="ADAL" clId="{BFD0275F-2823-400E-81AC-C3E5A90F8AF7}" dt="2019-09-30T14:47:24.222" v="558" actId="2696"/>
          <pc:sldLayoutMkLst>
            <pc:docMk/>
            <pc:sldMasterMk cId="4065379441" sldId="2147483648"/>
            <pc:sldLayoutMk cId="1935734894" sldId="2147483725"/>
          </pc:sldLayoutMkLst>
        </pc:sldLayoutChg>
        <pc:sldLayoutChg chg="del">
          <pc:chgData name="Chris Unwin" userId="ecb1ebdc-b4ce-451a-a330-7da45b58990a" providerId="ADAL" clId="{BFD0275F-2823-400E-81AC-C3E5A90F8AF7}" dt="2019-09-30T14:47:24.189" v="555" actId="2696"/>
          <pc:sldLayoutMkLst>
            <pc:docMk/>
            <pc:sldMasterMk cId="4065379441" sldId="2147483648"/>
            <pc:sldLayoutMk cId="88290276" sldId="2147483726"/>
          </pc:sldLayoutMkLst>
        </pc:sldLayoutChg>
      </pc:sldMasterChg>
      <pc:sldMasterChg chg="del delSldLayout">
        <pc:chgData name="Chris Unwin" userId="ecb1ebdc-b4ce-451a-a330-7da45b58990a" providerId="ADAL" clId="{BFD0275F-2823-400E-81AC-C3E5A90F8AF7}" dt="2019-09-30T14:47:23.926" v="537" actId="2696"/>
        <pc:sldMasterMkLst>
          <pc:docMk/>
          <pc:sldMasterMk cId="2374407990" sldId="2147483727"/>
        </pc:sldMasterMkLst>
        <pc:sldLayoutChg chg="del">
          <pc:chgData name="Chris Unwin" userId="ecb1ebdc-b4ce-451a-a330-7da45b58990a" providerId="ADAL" clId="{BFD0275F-2823-400E-81AC-C3E5A90F8AF7}" dt="2019-09-30T14:47:23.891" v="524" actId="2696"/>
          <pc:sldLayoutMkLst>
            <pc:docMk/>
            <pc:sldMasterMk cId="2374407990" sldId="2147483727"/>
            <pc:sldLayoutMk cId="287708847" sldId="2147483728"/>
          </pc:sldLayoutMkLst>
        </pc:sldLayoutChg>
        <pc:sldLayoutChg chg="del">
          <pc:chgData name="Chris Unwin" userId="ecb1ebdc-b4ce-451a-a330-7da45b58990a" providerId="ADAL" clId="{BFD0275F-2823-400E-81AC-C3E5A90F8AF7}" dt="2019-09-30T14:47:23.893" v="525" actId="2696"/>
          <pc:sldLayoutMkLst>
            <pc:docMk/>
            <pc:sldMasterMk cId="2374407990" sldId="2147483727"/>
            <pc:sldLayoutMk cId="15127318" sldId="2147483729"/>
          </pc:sldLayoutMkLst>
        </pc:sldLayoutChg>
        <pc:sldLayoutChg chg="del">
          <pc:chgData name="Chris Unwin" userId="ecb1ebdc-b4ce-451a-a330-7da45b58990a" providerId="ADAL" clId="{BFD0275F-2823-400E-81AC-C3E5A90F8AF7}" dt="2019-09-30T14:47:23.895" v="526" actId="2696"/>
          <pc:sldLayoutMkLst>
            <pc:docMk/>
            <pc:sldMasterMk cId="2374407990" sldId="2147483727"/>
            <pc:sldLayoutMk cId="635341836" sldId="2147483730"/>
          </pc:sldLayoutMkLst>
        </pc:sldLayoutChg>
        <pc:sldLayoutChg chg="del">
          <pc:chgData name="Chris Unwin" userId="ecb1ebdc-b4ce-451a-a330-7da45b58990a" providerId="ADAL" clId="{BFD0275F-2823-400E-81AC-C3E5A90F8AF7}" dt="2019-09-30T14:47:23.898" v="527" actId="2696"/>
          <pc:sldLayoutMkLst>
            <pc:docMk/>
            <pc:sldMasterMk cId="2374407990" sldId="2147483727"/>
            <pc:sldLayoutMk cId="1257413436" sldId="2147483731"/>
          </pc:sldLayoutMkLst>
        </pc:sldLayoutChg>
        <pc:sldLayoutChg chg="del">
          <pc:chgData name="Chris Unwin" userId="ecb1ebdc-b4ce-451a-a330-7da45b58990a" providerId="ADAL" clId="{BFD0275F-2823-400E-81AC-C3E5A90F8AF7}" dt="2019-09-30T14:47:23.902" v="528" actId="2696"/>
          <pc:sldLayoutMkLst>
            <pc:docMk/>
            <pc:sldMasterMk cId="2374407990" sldId="2147483727"/>
            <pc:sldLayoutMk cId="1905424684" sldId="2147483732"/>
          </pc:sldLayoutMkLst>
        </pc:sldLayoutChg>
        <pc:sldLayoutChg chg="del">
          <pc:chgData name="Chris Unwin" userId="ecb1ebdc-b4ce-451a-a330-7da45b58990a" providerId="ADAL" clId="{BFD0275F-2823-400E-81AC-C3E5A90F8AF7}" dt="2019-09-30T14:47:23.904" v="529" actId="2696"/>
          <pc:sldLayoutMkLst>
            <pc:docMk/>
            <pc:sldMasterMk cId="2374407990" sldId="2147483727"/>
            <pc:sldLayoutMk cId="2992671015" sldId="2147483733"/>
          </pc:sldLayoutMkLst>
        </pc:sldLayoutChg>
        <pc:sldLayoutChg chg="del">
          <pc:chgData name="Chris Unwin" userId="ecb1ebdc-b4ce-451a-a330-7da45b58990a" providerId="ADAL" clId="{BFD0275F-2823-400E-81AC-C3E5A90F8AF7}" dt="2019-09-30T14:47:23.907" v="530" actId="2696"/>
          <pc:sldLayoutMkLst>
            <pc:docMk/>
            <pc:sldMasterMk cId="2374407990" sldId="2147483727"/>
            <pc:sldLayoutMk cId="1187232419" sldId="2147483734"/>
          </pc:sldLayoutMkLst>
        </pc:sldLayoutChg>
        <pc:sldLayoutChg chg="del">
          <pc:chgData name="Chris Unwin" userId="ecb1ebdc-b4ce-451a-a330-7da45b58990a" providerId="ADAL" clId="{BFD0275F-2823-400E-81AC-C3E5A90F8AF7}" dt="2019-09-30T14:47:23.909" v="531" actId="2696"/>
          <pc:sldLayoutMkLst>
            <pc:docMk/>
            <pc:sldMasterMk cId="2374407990" sldId="2147483727"/>
            <pc:sldLayoutMk cId="1550163754" sldId="2147483735"/>
          </pc:sldLayoutMkLst>
        </pc:sldLayoutChg>
        <pc:sldLayoutChg chg="del">
          <pc:chgData name="Chris Unwin" userId="ecb1ebdc-b4ce-451a-a330-7da45b58990a" providerId="ADAL" clId="{BFD0275F-2823-400E-81AC-C3E5A90F8AF7}" dt="2019-09-30T14:47:23.912" v="532" actId="2696"/>
          <pc:sldLayoutMkLst>
            <pc:docMk/>
            <pc:sldMasterMk cId="2374407990" sldId="2147483727"/>
            <pc:sldLayoutMk cId="3245627957" sldId="2147483736"/>
          </pc:sldLayoutMkLst>
        </pc:sldLayoutChg>
        <pc:sldLayoutChg chg="del">
          <pc:chgData name="Chris Unwin" userId="ecb1ebdc-b4ce-451a-a330-7da45b58990a" providerId="ADAL" clId="{BFD0275F-2823-400E-81AC-C3E5A90F8AF7}" dt="2019-09-30T14:47:23.915" v="533" actId="2696"/>
          <pc:sldLayoutMkLst>
            <pc:docMk/>
            <pc:sldMasterMk cId="2374407990" sldId="2147483727"/>
            <pc:sldLayoutMk cId="3147796498" sldId="2147483737"/>
          </pc:sldLayoutMkLst>
        </pc:sldLayoutChg>
        <pc:sldLayoutChg chg="del">
          <pc:chgData name="Chris Unwin" userId="ecb1ebdc-b4ce-451a-a330-7da45b58990a" providerId="ADAL" clId="{BFD0275F-2823-400E-81AC-C3E5A90F8AF7}" dt="2019-09-30T14:47:23.918" v="534" actId="2696"/>
          <pc:sldLayoutMkLst>
            <pc:docMk/>
            <pc:sldMasterMk cId="2374407990" sldId="2147483727"/>
            <pc:sldLayoutMk cId="2228256378" sldId="2147483738"/>
          </pc:sldLayoutMkLst>
        </pc:sldLayoutChg>
        <pc:sldLayoutChg chg="del">
          <pc:chgData name="Chris Unwin" userId="ecb1ebdc-b4ce-451a-a330-7da45b58990a" providerId="ADAL" clId="{BFD0275F-2823-400E-81AC-C3E5A90F8AF7}" dt="2019-09-30T14:47:23.920" v="535" actId="2696"/>
          <pc:sldLayoutMkLst>
            <pc:docMk/>
            <pc:sldMasterMk cId="2374407990" sldId="2147483727"/>
            <pc:sldLayoutMk cId="1495711393" sldId="2147483739"/>
          </pc:sldLayoutMkLst>
        </pc:sldLayoutChg>
        <pc:sldLayoutChg chg="del">
          <pc:chgData name="Chris Unwin" userId="ecb1ebdc-b4ce-451a-a330-7da45b58990a" providerId="ADAL" clId="{BFD0275F-2823-400E-81AC-C3E5A90F8AF7}" dt="2019-09-30T14:47:23.855" v="522" actId="2696"/>
          <pc:sldLayoutMkLst>
            <pc:docMk/>
            <pc:sldMasterMk cId="2374407990" sldId="2147483727"/>
            <pc:sldLayoutMk cId="2446111412" sldId="2147483740"/>
          </pc:sldLayoutMkLst>
        </pc:sldLayoutChg>
        <pc:sldLayoutChg chg="del">
          <pc:chgData name="Chris Unwin" userId="ecb1ebdc-b4ce-451a-a330-7da45b58990a" providerId="ADAL" clId="{BFD0275F-2823-400E-81AC-C3E5A90F8AF7}" dt="2019-09-30T14:47:23.922" v="536" actId="2696"/>
          <pc:sldLayoutMkLst>
            <pc:docMk/>
            <pc:sldMasterMk cId="2374407990" sldId="2147483727"/>
            <pc:sldLayoutMk cId="491970070" sldId="2147483741"/>
          </pc:sldLayoutMkLst>
        </pc:sldLayoutChg>
      </pc:sldMasterChg>
    </pc:docChg>
  </pc:docChgLst>
  <pc:docChgLst>
    <pc:chgData name="Chris Unwin" userId="ecb1ebdc-b4ce-451a-a330-7da45b58990a" providerId="ADAL" clId="{CA7807DA-AB2D-4BD8-9F0F-2915C2E883A9}"/>
    <pc:docChg chg="custSel mod modSld">
      <pc:chgData name="Chris Unwin" userId="ecb1ebdc-b4ce-451a-a330-7da45b58990a" providerId="ADAL" clId="{CA7807DA-AB2D-4BD8-9F0F-2915C2E883A9}" dt="2020-03-30T13:14:35.685" v="13" actId="27614"/>
      <pc:docMkLst>
        <pc:docMk/>
      </pc:docMkLst>
      <pc:sldChg chg="addSp delSp modSp mod">
        <pc:chgData name="Chris Unwin" userId="ecb1ebdc-b4ce-451a-a330-7da45b58990a" providerId="ADAL" clId="{CA7807DA-AB2D-4BD8-9F0F-2915C2E883A9}" dt="2020-03-30T13:14:35.685" v="13" actId="27614"/>
        <pc:sldMkLst>
          <pc:docMk/>
          <pc:sldMk cId="4011176679" sldId="497"/>
        </pc:sldMkLst>
        <pc:spChg chg="mod">
          <ac:chgData name="Chris Unwin" userId="ecb1ebdc-b4ce-451a-a330-7da45b58990a" providerId="ADAL" clId="{CA7807DA-AB2D-4BD8-9F0F-2915C2E883A9}" dt="2020-03-30T13:14:16.256" v="12" actId="26606"/>
          <ac:spMkLst>
            <pc:docMk/>
            <pc:sldMk cId="4011176679" sldId="497"/>
            <ac:spMk id="2" creationId="{C1F32CBB-94F0-46ED-9FCA-42890AF1B9FE}"/>
          </ac:spMkLst>
        </pc:spChg>
        <pc:spChg chg="del">
          <ac:chgData name="Chris Unwin" userId="ecb1ebdc-b4ce-451a-a330-7da45b58990a" providerId="ADAL" clId="{CA7807DA-AB2D-4BD8-9F0F-2915C2E883A9}" dt="2020-03-30T13:14:16.256" v="12" actId="26606"/>
          <ac:spMkLst>
            <pc:docMk/>
            <pc:sldMk cId="4011176679" sldId="497"/>
            <ac:spMk id="78" creationId="{A5A17FC0-D416-4C8B-A9E6-5924D352B986}"/>
          </ac:spMkLst>
        </pc:spChg>
        <pc:spChg chg="add">
          <ac:chgData name="Chris Unwin" userId="ecb1ebdc-b4ce-451a-a330-7da45b58990a" providerId="ADAL" clId="{CA7807DA-AB2D-4BD8-9F0F-2915C2E883A9}" dt="2020-03-30T13:14:16.256" v="12" actId="26606"/>
          <ac:spMkLst>
            <pc:docMk/>
            <pc:sldMk cId="4011176679" sldId="497"/>
            <ac:spMk id="4100" creationId="{A5A17FC0-D416-4C8B-A9E6-5924D352B986}"/>
          </ac:spMkLst>
        </pc:spChg>
        <pc:picChg chg="mod ord">
          <ac:chgData name="Chris Unwin" userId="ecb1ebdc-b4ce-451a-a330-7da45b58990a" providerId="ADAL" clId="{CA7807DA-AB2D-4BD8-9F0F-2915C2E883A9}" dt="2020-03-30T13:14:16.256" v="12" actId="26606"/>
          <ac:picMkLst>
            <pc:docMk/>
            <pc:sldMk cId="4011176679" sldId="497"/>
            <ac:picMk id="3" creationId="{E04B88D6-2C85-4DD0-9339-5E26C5204C48}"/>
          </ac:picMkLst>
        </pc:picChg>
        <pc:picChg chg="mod">
          <ac:chgData name="Chris Unwin" userId="ecb1ebdc-b4ce-451a-a330-7da45b58990a" providerId="ADAL" clId="{CA7807DA-AB2D-4BD8-9F0F-2915C2E883A9}" dt="2020-03-30T13:14:16.256" v="12" actId="26606"/>
          <ac:picMkLst>
            <pc:docMk/>
            <pc:sldMk cId="4011176679" sldId="497"/>
            <ac:picMk id="4" creationId="{E31EC96F-282B-487E-916E-A2F533AA2B4A}"/>
          </ac:picMkLst>
        </pc:picChg>
        <pc:picChg chg="mod ord">
          <ac:chgData name="Chris Unwin" userId="ecb1ebdc-b4ce-451a-a330-7da45b58990a" providerId="ADAL" clId="{CA7807DA-AB2D-4BD8-9F0F-2915C2E883A9}" dt="2020-03-30T13:14:35.685" v="13" actId="27614"/>
          <ac:picMkLst>
            <pc:docMk/>
            <pc:sldMk cId="4011176679" sldId="497"/>
            <ac:picMk id="5" creationId="{3C4348CF-5C0E-4971-A499-2C70A989F86F}"/>
          </ac:picMkLst>
        </pc:picChg>
        <pc:picChg chg="mod">
          <ac:chgData name="Chris Unwin" userId="ecb1ebdc-b4ce-451a-a330-7da45b58990a" providerId="ADAL" clId="{CA7807DA-AB2D-4BD8-9F0F-2915C2E883A9}" dt="2020-03-30T13:14:16.256" v="12" actId="26606"/>
          <ac:picMkLst>
            <pc:docMk/>
            <pc:sldMk cId="4011176679" sldId="497"/>
            <ac:picMk id="6" creationId="{785AD2A4-9BA8-4651-BABA-1990EDCBAA2D}"/>
          </ac:picMkLst>
        </pc:picChg>
        <pc:picChg chg="add del mod">
          <ac:chgData name="Chris Unwin" userId="ecb1ebdc-b4ce-451a-a330-7da45b58990a" providerId="ADAL" clId="{CA7807DA-AB2D-4BD8-9F0F-2915C2E883A9}" dt="2020-03-30T13:14:16.256" v="12" actId="26606"/>
          <ac:picMkLst>
            <pc:docMk/>
            <pc:sldMk cId="4011176679" sldId="497"/>
            <ac:picMk id="4098" creationId="{4CF38B3B-A303-460D-9211-3520AB5594DD}"/>
          </ac:picMkLst>
        </pc:picChg>
        <pc:cxnChg chg="del">
          <ac:chgData name="Chris Unwin" userId="ecb1ebdc-b4ce-451a-a330-7da45b58990a" providerId="ADAL" clId="{CA7807DA-AB2D-4BD8-9F0F-2915C2E883A9}" dt="2020-03-30T13:14:16.256" v="12" actId="26606"/>
          <ac:cxnSpMkLst>
            <pc:docMk/>
            <pc:sldMk cId="4011176679" sldId="497"/>
            <ac:cxnSpMk id="80" creationId="{982DC870-E8E5-4050-B10C-CC24FC67E50A}"/>
          </ac:cxnSpMkLst>
        </pc:cxnChg>
        <pc:cxnChg chg="del">
          <ac:chgData name="Chris Unwin" userId="ecb1ebdc-b4ce-451a-a330-7da45b58990a" providerId="ADAL" clId="{CA7807DA-AB2D-4BD8-9F0F-2915C2E883A9}" dt="2020-03-30T13:14:16.256" v="12" actId="26606"/>
          <ac:cxnSpMkLst>
            <pc:docMk/>
            <pc:sldMk cId="4011176679" sldId="497"/>
            <ac:cxnSpMk id="82" creationId="{FF76A74F-C283-4DED-BD4D-086753B7CB00}"/>
          </ac:cxnSpMkLst>
        </pc:cxnChg>
        <pc:cxnChg chg="del">
          <ac:chgData name="Chris Unwin" userId="ecb1ebdc-b4ce-451a-a330-7da45b58990a" providerId="ADAL" clId="{CA7807DA-AB2D-4BD8-9F0F-2915C2E883A9}" dt="2020-03-30T13:14:16.256" v="12" actId="26606"/>
          <ac:cxnSpMkLst>
            <pc:docMk/>
            <pc:sldMk cId="4011176679" sldId="497"/>
            <ac:cxnSpMk id="83" creationId="{77A9CA3A-7216-41E0-B3CD-058077FD396D}"/>
          </ac:cxnSpMkLst>
        </pc:cxnChg>
        <pc:cxnChg chg="add">
          <ac:chgData name="Chris Unwin" userId="ecb1ebdc-b4ce-451a-a330-7da45b58990a" providerId="ADAL" clId="{CA7807DA-AB2D-4BD8-9F0F-2915C2E883A9}" dt="2020-03-30T13:14:16.256" v="12" actId="26606"/>
          <ac:cxnSpMkLst>
            <pc:docMk/>
            <pc:sldMk cId="4011176679" sldId="497"/>
            <ac:cxnSpMk id="84" creationId="{3B2791FB-B2F7-4BBE-B8D8-74C37FF9E85C}"/>
          </ac:cxnSpMkLst>
        </pc:cxnChg>
        <pc:cxnChg chg="del">
          <ac:chgData name="Chris Unwin" userId="ecb1ebdc-b4ce-451a-a330-7da45b58990a" providerId="ADAL" clId="{CA7807DA-AB2D-4BD8-9F0F-2915C2E883A9}" dt="2020-03-30T13:14:16.256" v="12" actId="26606"/>
          <ac:cxnSpMkLst>
            <pc:docMk/>
            <pc:sldMk cId="4011176679" sldId="497"/>
            <ac:cxnSpMk id="85" creationId="{3B2791FB-B2F7-4BBE-B8D8-74C37FF9E85C}"/>
          </ac:cxnSpMkLst>
        </pc:cxnChg>
        <pc:cxnChg chg="add">
          <ac:chgData name="Chris Unwin" userId="ecb1ebdc-b4ce-451a-a330-7da45b58990a" providerId="ADAL" clId="{CA7807DA-AB2D-4BD8-9F0F-2915C2E883A9}" dt="2020-03-30T13:14:16.256" v="12" actId="26606"/>
          <ac:cxnSpMkLst>
            <pc:docMk/>
            <pc:sldMk cId="4011176679" sldId="497"/>
            <ac:cxnSpMk id="86" creationId="{9891B5DE-6811-4844-BB18-472A3F360EE5}"/>
          </ac:cxnSpMkLst>
        </pc:cxnChg>
        <pc:cxnChg chg="del">
          <ac:chgData name="Chris Unwin" userId="ecb1ebdc-b4ce-451a-a330-7da45b58990a" providerId="ADAL" clId="{CA7807DA-AB2D-4BD8-9F0F-2915C2E883A9}" dt="2020-03-30T13:14:16.256" v="12" actId="26606"/>
          <ac:cxnSpMkLst>
            <pc:docMk/>
            <pc:sldMk cId="4011176679" sldId="497"/>
            <ac:cxnSpMk id="87" creationId="{9891B5DE-6811-4844-BB18-472A3F360EE5}"/>
          </ac:cxnSpMkLst>
        </pc:cxnChg>
        <pc:cxnChg chg="add">
          <ac:chgData name="Chris Unwin" userId="ecb1ebdc-b4ce-451a-a330-7da45b58990a" providerId="ADAL" clId="{CA7807DA-AB2D-4BD8-9F0F-2915C2E883A9}" dt="2020-03-30T13:14:16.256" v="12" actId="26606"/>
          <ac:cxnSpMkLst>
            <pc:docMk/>
            <pc:sldMk cId="4011176679" sldId="497"/>
            <ac:cxnSpMk id="88" creationId="{77A9CA3A-7216-41E0-B3CD-058077FD396D}"/>
          </ac:cxnSpMkLst>
        </pc:cxnChg>
        <pc:cxnChg chg="add">
          <ac:chgData name="Chris Unwin" userId="ecb1ebdc-b4ce-451a-a330-7da45b58990a" providerId="ADAL" clId="{CA7807DA-AB2D-4BD8-9F0F-2915C2E883A9}" dt="2020-03-30T13:14:16.256" v="12" actId="26606"/>
          <ac:cxnSpMkLst>
            <pc:docMk/>
            <pc:sldMk cId="4011176679" sldId="497"/>
            <ac:cxnSpMk id="4101" creationId="{982DC870-E8E5-4050-B10C-CC24FC67E50A}"/>
          </ac:cxnSpMkLst>
        </pc:cxnChg>
        <pc:cxnChg chg="add">
          <ac:chgData name="Chris Unwin" userId="ecb1ebdc-b4ce-451a-a330-7da45b58990a" providerId="ADAL" clId="{CA7807DA-AB2D-4BD8-9F0F-2915C2E883A9}" dt="2020-03-30T13:14:16.256" v="12" actId="26606"/>
          <ac:cxnSpMkLst>
            <pc:docMk/>
            <pc:sldMk cId="4011176679" sldId="497"/>
            <ac:cxnSpMk id="4102" creationId="{FF76A74F-C283-4DED-BD4D-086753B7CB0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3/30/2020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photos/j6brni7fpv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photos/RzzERMs0Mc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photos/j6brni7fpv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heguardian.com/society/2016/nov/14/186m-needless-emails-nhs-wide-test-message-and-replies-to-all-crash-syste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blog.newtonhq.com/6-email-disaster-stories-to-read-before-you-hit-send-8207d9b5dd4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photos/Tof1HYnm0LY"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https://unsplash.com/photos/j6brni7fpvs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52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Chris is primary on this section</a:t>
            </a:r>
          </a:p>
          <a:p>
            <a:endParaRPr lang="en-US" dirty="0"/>
          </a:p>
          <a:p>
            <a:endParaRPr lang="en-US" dirty="0"/>
          </a:p>
          <a:p>
            <a:r>
              <a:rPr lang="en-US" dirty="0">
                <a:hlinkClick r:id="rId3"/>
              </a:rPr>
              <a:t>https://unsplash.com/photos/RzzERMs0McA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55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29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https://unsplash.com/photos/j6brni7fpvs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AFE2B-71FD-014C-AE14-EFF4ABD53B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1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Sources:</a:t>
            </a:r>
          </a:p>
          <a:p>
            <a:r>
              <a:rPr lang="en-GB" dirty="0">
                <a:hlinkClick r:id="rId3"/>
              </a:rPr>
              <a:t>https://www.theguardian.com/society/2016/nov/14/186m-needless-emails-nhs-wide-test-message-and-replies-to-all-crash-system</a:t>
            </a:r>
            <a:endParaRPr lang="en-GB" dirty="0"/>
          </a:p>
          <a:p>
            <a:r>
              <a:rPr lang="en-GB" dirty="0">
                <a:hlinkClick r:id="rId4"/>
              </a:rPr>
              <a:t>https://blog.newtonhq.com/6-email-disaster-stories-to-read-before-you-hit-send-8207d9b5dd4e</a:t>
            </a:r>
            <a:endParaRPr lang="en-GB" dirty="0"/>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48939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hlinkClick r:id="rId3"/>
              </a:rPr>
              <a:t>https://unsplash.com/photos/Tof1HYnm0LY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6AFE2B-71FD-014C-AE14-EFF4ABD53B5C}"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5258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00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784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FB9534-FB76-4A79-9637-E818881ACDF4}" type="slidenum">
              <a:rPr kumimoji="0" lang="en-GB"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GB"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46419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4705-823B-497A-8B75-779009E9499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5D6D21EF-664C-4E3B-8534-0B5006AFA9E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B610B4-C319-4866-ADF7-765018C56430}"/>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52E8DA55-68AA-46B3-9298-140712A84E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9E4942-DDEF-45C4-BE0A-9C8E0A189DF7}"/>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77709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5EFF-147C-4371-87DD-5A949AA91E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D083E01-4FFD-4581-994E-0715F31378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37FEC8-CF06-4AFA-AD79-C3A11D0C1D45}"/>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15BF325D-5EE2-40A7-82B6-EBF239B4F6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42634-36F0-4CD6-A422-9EE2F98C144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2456856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3BBC-FFA1-42C3-8DCF-26F8B52E360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3755E1B-A10E-4B36-93B7-030413C95A8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3E061-26D6-4D3C-9688-0B1A0EA4DB05}"/>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FCE4808E-BE39-4B5D-81F3-CFFCEFA4C3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ACC88A-CC10-4CBE-969C-E8D76A534416}"/>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760313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7FE9-7A69-489D-8D4B-EED2556F1B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BA5EAB-2E73-404E-883E-C019DBE4B7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414443C-767E-4D14-B71A-5E1636F3DFC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15E414B-1281-4A36-B682-37132D88C46F}"/>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6" name="Footer Placeholder 5">
            <a:extLst>
              <a:ext uri="{FF2B5EF4-FFF2-40B4-BE49-F238E27FC236}">
                <a16:creationId xmlns:a16="http://schemas.microsoft.com/office/drawing/2014/main" id="{A177A125-D760-4F57-8263-F47F1EF398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675F64-E658-4C46-BE9C-48C688B6A67D}"/>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6448152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2065-5DAE-4A82-AD53-5B82FB8771CA}"/>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7609178-D2E8-4CD3-AF9E-1ED7EE67298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F106F-E619-4318-BFA5-2C02CCA8E48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73C2BC-29C6-4648-818E-7BE34AE2E14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8714928-699D-49FF-8F2B-AD0A9A5D95A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4BC4EBC-E663-4825-89F3-9DB6D6AC056F}"/>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8" name="Footer Placeholder 7">
            <a:extLst>
              <a:ext uri="{FF2B5EF4-FFF2-40B4-BE49-F238E27FC236}">
                <a16:creationId xmlns:a16="http://schemas.microsoft.com/office/drawing/2014/main" id="{EAC19496-C9F0-4F11-885E-F7A5FA94128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C818BF-7ED4-4364-8BAE-6A463D1B7D25}"/>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2538546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19A7-05C6-4F6B-9360-C421B79F12F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0F2E37-79A2-4D67-BDBD-93FE42BAC89C}"/>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4" name="Footer Placeholder 3">
            <a:extLst>
              <a:ext uri="{FF2B5EF4-FFF2-40B4-BE49-F238E27FC236}">
                <a16:creationId xmlns:a16="http://schemas.microsoft.com/office/drawing/2014/main" id="{55A3D964-7F74-4D64-84D1-7556331F38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8C6DD73-2446-431F-B63C-829480A59A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527514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F1F6B-038C-4FE2-B60D-016151365E5D}"/>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3" name="Footer Placeholder 2">
            <a:extLst>
              <a:ext uri="{FF2B5EF4-FFF2-40B4-BE49-F238E27FC236}">
                <a16:creationId xmlns:a16="http://schemas.microsoft.com/office/drawing/2014/main" id="{262295C2-2D6E-4F58-8937-E43F754594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4F7682-1D95-4BCC-8EF9-CDDC9B0B20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3348026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2AC8-5AC4-42B3-A9F5-92C56BA954E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EC750AE-BEAF-407F-8F83-16A1A13C733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B546FBC-5324-4D7E-9B6B-81DAF070AD2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FAB23C-5178-40A1-9FD8-42BE5643BEB9}"/>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6" name="Footer Placeholder 5">
            <a:extLst>
              <a:ext uri="{FF2B5EF4-FFF2-40B4-BE49-F238E27FC236}">
                <a16:creationId xmlns:a16="http://schemas.microsoft.com/office/drawing/2014/main" id="{3D6B6C49-82D0-47D1-9AE7-68B536FA21B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EB0169-FDE0-4913-BBFB-0508955039C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1847484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A401-5348-4CB5-AC87-BDAB5874824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0B8B704-616F-4D0B-9D0B-53CBAF99420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95053DF2-AD8B-444F-BACB-5C7C6963ED4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A197FA4-D161-433B-96DF-686BC2D77939}"/>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6" name="Footer Placeholder 5">
            <a:extLst>
              <a:ext uri="{FF2B5EF4-FFF2-40B4-BE49-F238E27FC236}">
                <a16:creationId xmlns:a16="http://schemas.microsoft.com/office/drawing/2014/main" id="{B89000EC-80DA-442B-93B8-349861A51B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A1CCCF-3C77-4C49-B6F7-F4442A4E65E6}"/>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86796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C106-53AC-46D0-9FE0-8FF71D1BC7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B48A2C1-3AB6-452A-A0C1-F959E6B8B1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6399E0-0B1F-4C54-BF9A-FCD46E09976D}"/>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179846DE-0405-4490-97F1-10BB88BB5C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4002A4-E7BE-4F86-9875-FDA977680F6A}"/>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675410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34B97-CFA2-48FD-9689-3DFC164CF93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53DC5C-74DD-4971-9FB4-E37BF23D955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28E873-B301-4821-A4A1-F55A8B6EC5FD}"/>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2BF7972A-3142-418E-AE97-DEE0683C2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1A5799-3388-426B-AB82-5EB257B5FB9B}"/>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53124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0404872" rtl="0" eaLnBrk="1" fontAlgn="base" hangingPunct="1">
              <a:spcBef>
                <a:spcPct val="0"/>
              </a:spcBef>
              <a:spcAft>
                <a:spcPct val="0"/>
              </a:spcAft>
              <a:defRPr lang="en-US" sz="2100" b="1" dirty="0">
                <a:solidFill>
                  <a:schemeClr val="tx2"/>
                </a:solidFill>
                <a:latin typeface="+mj-lt"/>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p:txBody>
          <a:bodyPr rtlCol="0"/>
          <a:lstStyle>
            <a:lvl1pPr>
              <a:buClrTx/>
              <a:buFont typeface="Wingdings" pitchFamily="2" charset="2"/>
              <a:buChar char="§"/>
              <a:defRPr sz="1500" b="1">
                <a:latin typeface="Calibri" pitchFamily="34" charset="0"/>
              </a:defRPr>
            </a:lvl1pPr>
            <a:lvl2pPr>
              <a:buClrTx/>
              <a:buFont typeface="Wingdings" pitchFamily="2" charset="2"/>
              <a:buChar char="o"/>
              <a:defRPr sz="1350" b="0">
                <a:latin typeface="Calibri Light" pitchFamily="34" charset="0"/>
              </a:defRPr>
            </a:lvl2pPr>
            <a:lvl3pPr>
              <a:buClrTx/>
              <a:buFont typeface="Wingdings" pitchFamily="2" charset="2"/>
              <a:buChar char="o"/>
              <a:defRPr sz="1200" b="0">
                <a:latin typeface="Calibri Light" pitchFamily="34" charset="0"/>
              </a:defRPr>
            </a:lvl3pPr>
            <a:lvl4pPr>
              <a:buClrTx/>
              <a:buFont typeface="Wingdings" pitchFamily="2" charset="2"/>
              <a:buChar char="o"/>
              <a:defRPr sz="1050" b="0">
                <a:latin typeface="Calibri Light" pitchFamily="34" charset="0"/>
              </a:defRPr>
            </a:lvl4pPr>
            <a:lvl5pPr>
              <a:buClrTx/>
              <a:buFont typeface="Wingdings" pitchFamily="2" charset="2"/>
              <a:buChar char="o"/>
              <a:defRPr sz="9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9248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1" y="0"/>
            <a:ext cx="3253739" cy="51435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Roboto" panose="02000000000000000000" pitchFamily="2" charset="0"/>
            </a:endParaRPr>
          </a:p>
        </p:txBody>
      </p:sp>
      <p:sp>
        <p:nvSpPr>
          <p:cNvPr id="3" name="Title 1"/>
          <p:cNvSpPr>
            <a:spLocks noGrp="1"/>
          </p:cNvSpPr>
          <p:nvPr>
            <p:ph type="title"/>
          </p:nvPr>
        </p:nvSpPr>
        <p:spPr>
          <a:xfrm>
            <a:off x="3726181" y="417195"/>
            <a:ext cx="4869179" cy="4185285"/>
          </a:xfrm>
        </p:spPr>
        <p:txBody>
          <a:bodyPr>
            <a:normAutofit/>
          </a:bodyPr>
          <a:lstStyle>
            <a:lvl1pPr algn="l">
              <a:lnSpc>
                <a:spcPct val="100000"/>
              </a:lnSpc>
              <a:defRPr sz="4950">
                <a:solidFill>
                  <a:srgbClr val="191919"/>
                </a:solidFill>
                <a:latin typeface="Roboto Bold"/>
              </a:defRPr>
            </a:lvl1pPr>
          </a:lstStyle>
          <a:p>
            <a:r>
              <a:rPr lang="en-US" dirty="0"/>
              <a:t>Click to edit Master title style</a:t>
            </a: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3245644" cy="51435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2185299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with Citation">
    <p:spTree>
      <p:nvGrpSpPr>
        <p:cNvPr id="1" name=""/>
        <p:cNvGrpSpPr/>
        <p:nvPr/>
      </p:nvGrpSpPr>
      <p:grpSpPr>
        <a:xfrm>
          <a:off x="0" y="0"/>
          <a:ext cx="0" cy="0"/>
          <a:chOff x="0" y="0"/>
          <a:chExt cx="0" cy="0"/>
        </a:xfrm>
      </p:grpSpPr>
      <p:sp>
        <p:nvSpPr>
          <p:cNvPr id="2" name="Title 1"/>
          <p:cNvSpPr>
            <a:spLocks noGrp="1"/>
          </p:cNvSpPr>
          <p:nvPr>
            <p:ph type="title"/>
          </p:nvPr>
        </p:nvSpPr>
        <p:spPr>
          <a:xfrm>
            <a:off x="3611880" y="273844"/>
            <a:ext cx="4903470" cy="994172"/>
          </a:xfrm>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3611880" y="1369219"/>
            <a:ext cx="4903470" cy="2923378"/>
          </a:xfrm>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75D39675-953D-A648-8E0E-F96240DED085}"/>
              </a:ext>
            </a:extLst>
          </p:cNvPr>
          <p:cNvSpPr>
            <a:spLocks noGrp="1"/>
          </p:cNvSpPr>
          <p:nvPr>
            <p:ph type="pic" sz="quarter" idx="10" hasCustomPrompt="1"/>
          </p:nvPr>
        </p:nvSpPr>
        <p:spPr>
          <a:xfrm>
            <a:off x="0" y="0"/>
            <a:ext cx="3245644" cy="51435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4093506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080937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85825" y="1127522"/>
            <a:ext cx="7315200" cy="1790700"/>
          </a:xfrm>
        </p:spPr>
        <p:txBody>
          <a:bodyPr anchor="ctr"/>
          <a:lstStyle>
            <a:lvl1pPr algn="ctr">
              <a:lnSpc>
                <a:spcPct val="110000"/>
              </a:lnSpc>
              <a:defRPr sz="45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76300" y="3044428"/>
            <a:ext cx="7362825" cy="1241822"/>
          </a:xfrm>
        </p:spPr>
        <p:txBody>
          <a:bodyPr/>
          <a:lstStyle>
            <a:lvl1pPr marL="0" indent="0" algn="ctr">
              <a:buNone/>
              <a:defRPr sz="1800" b="0" i="0">
                <a:solidFill>
                  <a:schemeClr val="bg1"/>
                </a:solidFill>
                <a:latin typeface="Roboto Regular"/>
                <a:cs typeface="Roboto Regular"/>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4" name="Picture 3"/>
          <p:cNvPicPr>
            <a:picLocks noChangeAspect="1"/>
          </p:cNvPicPr>
          <p:nvPr/>
        </p:nvPicPr>
        <p:blipFill>
          <a:blip r:embed="rId2"/>
          <a:stretch>
            <a:fillRect/>
          </a:stretch>
        </p:blipFill>
        <p:spPr>
          <a:xfrm>
            <a:off x="6718299" y="4231584"/>
            <a:ext cx="1997075" cy="476948"/>
          </a:xfrm>
          <a:prstGeom prst="rect">
            <a:avLst/>
          </a:prstGeom>
        </p:spPr>
      </p:pic>
    </p:spTree>
    <p:extLst>
      <p:ext uri="{BB962C8B-B14F-4D97-AF65-F5344CB8AC3E}">
        <p14:creationId xmlns:p14="http://schemas.microsoft.com/office/powerpoint/2010/main" val="6945856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36740869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184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40936" y="2101850"/>
            <a:ext cx="3935123" cy="939800"/>
          </a:xfrm>
          <a:prstGeom prst="rect">
            <a:avLst/>
          </a:prstGeom>
        </p:spPr>
      </p:pic>
    </p:spTree>
    <p:extLst>
      <p:ext uri="{BB962C8B-B14F-4D97-AF65-F5344CB8AC3E}">
        <p14:creationId xmlns:p14="http://schemas.microsoft.com/office/powerpoint/2010/main" val="33325039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14597" y="2101851"/>
            <a:ext cx="3935121" cy="939800"/>
          </a:xfrm>
          <a:prstGeom prst="rect">
            <a:avLst/>
          </a:prstGeom>
        </p:spPr>
      </p:pic>
    </p:spTree>
    <p:extLst>
      <p:ext uri="{BB962C8B-B14F-4D97-AF65-F5344CB8AC3E}">
        <p14:creationId xmlns:p14="http://schemas.microsoft.com/office/powerpoint/2010/main" val="41391443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with Citation">
    <p:spTree>
      <p:nvGrpSpPr>
        <p:cNvPr id="1" name=""/>
        <p:cNvGrpSpPr/>
        <p:nvPr/>
      </p:nvGrpSpPr>
      <p:grpSpPr>
        <a:xfrm>
          <a:off x="0" y="0"/>
          <a:ext cx="0" cy="0"/>
          <a:chOff x="0" y="0"/>
          <a:chExt cx="0" cy="0"/>
        </a:xfrm>
      </p:grpSpPr>
      <p:sp>
        <p:nvSpPr>
          <p:cNvPr id="2" name="Title 1"/>
          <p:cNvSpPr>
            <a:spLocks noGrp="1"/>
          </p:cNvSpPr>
          <p:nvPr>
            <p:ph type="title"/>
          </p:nvPr>
        </p:nvSpPr>
        <p:spPr>
          <a:xfrm>
            <a:off x="3611880" y="273844"/>
            <a:ext cx="4903470" cy="994172"/>
          </a:xfrm>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3611880" y="1369219"/>
            <a:ext cx="4903470" cy="2923378"/>
          </a:xfrm>
        </p:spPr>
        <p:txBody>
          <a:bodyPr>
            <a:normAutofit/>
          </a:bodyPr>
          <a:lstStyle>
            <a:lvl1pPr>
              <a:defRPr lang="en-US" dirty="0" smtClean="0"/>
            </a:lvl1pPr>
            <a:lvl2pPr>
              <a:defRPr lang="en-US" dirty="0" smtClean="0"/>
            </a:lvl2pPr>
            <a:lvl3pPr>
              <a:defRPr lang="en-US" dirty="0" smtClean="0"/>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75D39675-953D-A648-8E0E-F96240DED085}"/>
              </a:ext>
            </a:extLst>
          </p:cNvPr>
          <p:cNvSpPr>
            <a:spLocks noGrp="1"/>
          </p:cNvSpPr>
          <p:nvPr>
            <p:ph type="pic" sz="quarter" idx="10" hasCustomPrompt="1"/>
          </p:nvPr>
        </p:nvSpPr>
        <p:spPr>
          <a:xfrm>
            <a:off x="0" y="0"/>
            <a:ext cx="3245644" cy="51435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3962707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74985F-EFCA-D140-B413-0E160B8820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5697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Section headers">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660405-7E50-4F2C-A8CF-01CDA217B061}"/>
              </a:ext>
            </a:extLst>
          </p:cNvPr>
          <p:cNvPicPr/>
          <p:nvPr/>
        </p:nvPicPr>
        <p:blipFill>
          <a:blip r:embed="rId2">
            <a:extLst>
              <a:ext uri="{28A0092B-C50C-407E-A947-70E740481C1C}">
                <a14:useLocalDpi xmlns:a14="http://schemas.microsoft.com/office/drawing/2010/main"/>
              </a:ext>
            </a:extLst>
          </a:blip>
          <a:stretch>
            <a:fillRect/>
          </a:stretch>
        </p:blipFill>
        <p:spPr>
          <a:xfrm rot="10800000">
            <a:off x="0" y="3778224"/>
            <a:ext cx="9144000" cy="1365276"/>
          </a:xfrm>
          <a:prstGeom prst="rect">
            <a:avLst/>
          </a:prstGeom>
        </p:spPr>
      </p:pic>
      <p:pic>
        <p:nvPicPr>
          <p:cNvPr id="6" name="Graphic 2">
            <a:extLst>
              <a:ext uri="{FF2B5EF4-FFF2-40B4-BE49-F238E27FC236}">
                <a16:creationId xmlns:a16="http://schemas.microsoft.com/office/drawing/2014/main" id="{01185FEF-6E9F-46E9-B4DA-D1E0FC7BDDB8}"/>
              </a:ext>
            </a:extLst>
          </p:cNvPr>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50000"/>
          <a:stretch/>
        </p:blipFill>
        <p:spPr>
          <a:xfrm>
            <a:off x="2435376" y="3006876"/>
            <a:ext cx="4273249" cy="2136625"/>
          </a:xfrm>
          <a:prstGeom prst="rect">
            <a:avLst/>
          </a:prstGeom>
        </p:spPr>
      </p:pic>
      <p:sp>
        <p:nvSpPr>
          <p:cNvPr id="9" name="Title 1">
            <a:extLst>
              <a:ext uri="{FF2B5EF4-FFF2-40B4-BE49-F238E27FC236}">
                <a16:creationId xmlns:a16="http://schemas.microsoft.com/office/drawing/2014/main" id="{E6EA2348-FC4E-46ED-AF9B-65C01FDE6197}"/>
              </a:ext>
            </a:extLst>
          </p:cNvPr>
          <p:cNvSpPr>
            <a:spLocks noGrp="1"/>
          </p:cNvSpPr>
          <p:nvPr>
            <p:ph type="title"/>
          </p:nvPr>
        </p:nvSpPr>
        <p:spPr>
          <a:xfrm>
            <a:off x="628650" y="371475"/>
            <a:ext cx="7886700" cy="1944292"/>
          </a:xfrm>
        </p:spPr>
        <p:txBody>
          <a:bodyPr>
            <a:normAutofit/>
          </a:bodyPr>
          <a:lstStyle>
            <a:lvl1pPr algn="ctr">
              <a:lnSpc>
                <a:spcPct val="100000"/>
              </a:lnSpc>
              <a:defRPr sz="4950">
                <a:solidFill>
                  <a:srgbClr val="191919"/>
                </a:solidFill>
                <a:latin typeface="Roboto Bold"/>
              </a:defRPr>
            </a:lvl1pPr>
          </a:lstStyle>
          <a:p>
            <a:r>
              <a:rPr lang="en-US"/>
              <a:t>Click to edit Master title style</a:t>
            </a:r>
            <a:endParaRPr lang="en-US" dirty="0"/>
          </a:p>
        </p:txBody>
      </p:sp>
    </p:spTree>
    <p:extLst>
      <p:ext uri="{BB962C8B-B14F-4D97-AF65-F5344CB8AC3E}">
        <p14:creationId xmlns:p14="http://schemas.microsoft.com/office/powerpoint/2010/main" val="2895571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1" y="0"/>
            <a:ext cx="3253739" cy="51435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Roboto" panose="02000000000000000000" pitchFamily="2" charset="0"/>
            </a:endParaRPr>
          </a:p>
        </p:txBody>
      </p:sp>
      <p:sp>
        <p:nvSpPr>
          <p:cNvPr id="3" name="Title 1"/>
          <p:cNvSpPr>
            <a:spLocks noGrp="1"/>
          </p:cNvSpPr>
          <p:nvPr>
            <p:ph type="title"/>
          </p:nvPr>
        </p:nvSpPr>
        <p:spPr>
          <a:xfrm>
            <a:off x="3726181" y="417195"/>
            <a:ext cx="4869179" cy="4185285"/>
          </a:xfrm>
        </p:spPr>
        <p:txBody>
          <a:bodyPr>
            <a:normAutofit/>
          </a:bodyPr>
          <a:lstStyle>
            <a:lvl1pPr algn="l">
              <a:lnSpc>
                <a:spcPct val="100000"/>
              </a:lnSpc>
              <a:defRPr sz="4950">
                <a:solidFill>
                  <a:srgbClr val="191919"/>
                </a:solidFill>
                <a:latin typeface="Roboto Bold"/>
              </a:defRPr>
            </a:lvl1pPr>
          </a:lstStyle>
          <a:p>
            <a:r>
              <a:rPr lang="en-US" dirty="0"/>
              <a:t>Click to edit Master title style</a:t>
            </a: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3245644" cy="5143500"/>
          </a:xfrm>
        </p:spPr>
        <p:txBody>
          <a:bodyPr/>
          <a:lstStyle>
            <a:lvl1pPr marL="0" indent="0">
              <a:buNone/>
              <a:defRPr/>
            </a:lvl1pPr>
          </a:lstStyle>
          <a:p>
            <a:r>
              <a:rPr lang="en-US" dirty="0"/>
              <a:t>Picture picture picture picture</a:t>
            </a:r>
          </a:p>
        </p:txBody>
      </p:sp>
    </p:spTree>
    <p:extLst>
      <p:ext uri="{BB962C8B-B14F-4D97-AF65-F5344CB8AC3E}">
        <p14:creationId xmlns:p14="http://schemas.microsoft.com/office/powerpoint/2010/main" val="2125762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headers">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341668-EF7A-451D-8414-C01C448148DD}"/>
              </a:ext>
            </a:extLst>
          </p:cNvPr>
          <p:cNvSpPr/>
          <p:nvPr/>
        </p:nvSpPr>
        <p:spPr>
          <a:xfrm>
            <a:off x="1" y="0"/>
            <a:ext cx="3253739" cy="5143500"/>
          </a:xfrm>
          <a:prstGeom prst="roundRect">
            <a:avLst>
              <a:gd name="adj" fmla="val 0"/>
            </a:avLst>
          </a:prstGeom>
          <a:solidFill>
            <a:schemeClr val="bg2">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Roboto" panose="02000000000000000000" pitchFamily="2" charset="0"/>
            </a:endParaRPr>
          </a:p>
        </p:txBody>
      </p:sp>
      <p:sp>
        <p:nvSpPr>
          <p:cNvPr id="7" name="Picture Placeholder 4">
            <a:extLst>
              <a:ext uri="{FF2B5EF4-FFF2-40B4-BE49-F238E27FC236}">
                <a16:creationId xmlns:a16="http://schemas.microsoft.com/office/drawing/2014/main" id="{ACA00B68-4737-5F41-BC02-26C44F3A19C4}"/>
              </a:ext>
            </a:extLst>
          </p:cNvPr>
          <p:cNvSpPr>
            <a:spLocks noGrp="1"/>
          </p:cNvSpPr>
          <p:nvPr>
            <p:ph type="pic" sz="quarter" idx="10" hasCustomPrompt="1"/>
          </p:nvPr>
        </p:nvSpPr>
        <p:spPr>
          <a:xfrm>
            <a:off x="0" y="0"/>
            <a:ext cx="3245644" cy="5143500"/>
          </a:xfrm>
        </p:spPr>
        <p:txBody>
          <a:bodyPr/>
          <a:lstStyle>
            <a:lvl1pPr marL="0" indent="0">
              <a:buNone/>
              <a:defRPr/>
            </a:lvl1pPr>
          </a:lstStyle>
          <a:p>
            <a:r>
              <a:rPr lang="en-US" dirty="0"/>
              <a:t>Picture picture picture picture</a:t>
            </a:r>
          </a:p>
        </p:txBody>
      </p:sp>
      <p:sp>
        <p:nvSpPr>
          <p:cNvPr id="5" name="Content Placeholder 4">
            <a:extLst>
              <a:ext uri="{FF2B5EF4-FFF2-40B4-BE49-F238E27FC236}">
                <a16:creationId xmlns:a16="http://schemas.microsoft.com/office/drawing/2014/main" id="{E58DBD32-7ED6-754B-8C3D-335EB409CFA5}"/>
              </a:ext>
            </a:extLst>
          </p:cNvPr>
          <p:cNvSpPr>
            <a:spLocks noGrp="1"/>
          </p:cNvSpPr>
          <p:nvPr>
            <p:ph sz="quarter" idx="11"/>
          </p:nvPr>
        </p:nvSpPr>
        <p:spPr>
          <a:xfrm>
            <a:off x="3730228" y="454819"/>
            <a:ext cx="5100638" cy="4199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513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885825" y="447676"/>
            <a:ext cx="7315200" cy="3724274"/>
          </a:xfrm>
        </p:spPr>
        <p:txBody>
          <a:bodyPr anchor="ctr"/>
          <a:lstStyle>
            <a:lvl1pPr algn="ctr">
              <a:lnSpc>
                <a:spcPct val="120000"/>
              </a:lnSpc>
              <a:defRPr sz="4500">
                <a:solidFill>
                  <a:schemeClr val="bg1"/>
                </a:solidFill>
              </a:defRPr>
            </a:lvl1pPr>
          </a:lstStyle>
          <a:p>
            <a:r>
              <a:rPr lang="en-US" dirty="0"/>
              <a:t>This is a breaker page, it can be used to split topics</a:t>
            </a:r>
          </a:p>
        </p:txBody>
      </p:sp>
      <p:pic>
        <p:nvPicPr>
          <p:cNvPr id="5" name="Picture 4">
            <a:extLst>
              <a:ext uri="{FF2B5EF4-FFF2-40B4-BE49-F238E27FC236}">
                <a16:creationId xmlns:a16="http://schemas.microsoft.com/office/drawing/2014/main" id="{44C170D5-FABC-45DA-8EAD-E8676169EB5D}"/>
              </a:ext>
            </a:extLst>
          </p:cNvPr>
          <p:cNvPicPr>
            <a:picLocks noChangeAspect="1"/>
          </p:cNvPicPr>
          <p:nvPr/>
        </p:nvPicPr>
        <p:blipFill>
          <a:blip r:embed="rId2"/>
          <a:stretch>
            <a:fillRect/>
          </a:stretch>
        </p:blipFill>
        <p:spPr>
          <a:xfrm>
            <a:off x="6718299" y="4231584"/>
            <a:ext cx="1997075" cy="476948"/>
          </a:xfrm>
          <a:prstGeom prst="rect">
            <a:avLst/>
          </a:prstGeom>
        </p:spPr>
      </p:pic>
    </p:spTree>
    <p:extLst>
      <p:ext uri="{BB962C8B-B14F-4D97-AF65-F5344CB8AC3E}">
        <p14:creationId xmlns:p14="http://schemas.microsoft.com/office/powerpoint/2010/main" val="3857878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5825" y="714375"/>
            <a:ext cx="7315200" cy="2553260"/>
          </a:xfrm>
        </p:spPr>
        <p:txBody>
          <a:bodyPr anchor="t">
            <a:normAutofit/>
          </a:bodyPr>
          <a:lstStyle>
            <a:lvl1pPr algn="ctr">
              <a:lnSpc>
                <a:spcPct val="100000"/>
              </a:lnSpc>
              <a:defRPr sz="3600" b="0" i="0" baseline="0">
                <a:solidFill>
                  <a:srgbClr val="292929"/>
                </a:solidFill>
                <a:latin typeface="Roboto Regular"/>
                <a:cs typeface="Roboto Regular"/>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862013" y="3447652"/>
            <a:ext cx="7362825" cy="660797"/>
          </a:xfrm>
        </p:spPr>
        <p:txBody>
          <a:bodyPr/>
          <a:lstStyle>
            <a:lvl1pPr marL="0" indent="0" algn="ctr">
              <a:buNone/>
              <a:defRPr sz="2400" b="0" i="0" baseline="0">
                <a:solidFill>
                  <a:srgbClr val="191919"/>
                </a:solidFill>
                <a:latin typeface="Roboto Bold"/>
                <a:cs typeface="Roboto Bold"/>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Pete Woodhouse</a:t>
            </a:r>
          </a:p>
        </p:txBody>
      </p:sp>
    </p:spTree>
    <p:extLst>
      <p:ext uri="{BB962C8B-B14F-4D97-AF65-F5344CB8AC3E}">
        <p14:creationId xmlns:p14="http://schemas.microsoft.com/office/powerpoint/2010/main" val="2692361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hree items">
    <p:spTree>
      <p:nvGrpSpPr>
        <p:cNvPr id="1" name=""/>
        <p:cNvGrpSpPr/>
        <p:nvPr/>
      </p:nvGrpSpPr>
      <p:grpSpPr>
        <a:xfrm>
          <a:off x="0" y="0"/>
          <a:ext cx="0" cy="0"/>
          <a:chOff x="0" y="0"/>
          <a:chExt cx="0" cy="0"/>
        </a:xfrm>
      </p:grpSpPr>
      <p:sp>
        <p:nvSpPr>
          <p:cNvPr id="2" name="Title 1"/>
          <p:cNvSpPr>
            <a:spLocks noGrp="1"/>
          </p:cNvSpPr>
          <p:nvPr>
            <p:ph type="title"/>
          </p:nvPr>
        </p:nvSpPr>
        <p:spPr>
          <a:xfrm>
            <a:off x="628650" y="351924"/>
            <a:ext cx="7922042" cy="791077"/>
          </a:xfrm>
        </p:spPr>
        <p:txBody>
          <a:bodyPr/>
          <a:lstStyle>
            <a:lvl1pPr algn="l">
              <a:defRPr lang="en-US" dirty="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692B8DB2-1091-1A4E-9A4C-67B232668221}"/>
              </a:ext>
            </a:extLst>
          </p:cNvPr>
          <p:cNvSpPr>
            <a:spLocks noGrp="1"/>
          </p:cNvSpPr>
          <p:nvPr>
            <p:ph type="body" sz="quarter" idx="12"/>
          </p:nvPr>
        </p:nvSpPr>
        <p:spPr>
          <a:xfrm>
            <a:off x="1552577" y="1343026"/>
            <a:ext cx="6998115" cy="854306"/>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sp>
        <p:nvSpPr>
          <p:cNvPr id="11" name="Text Placeholder 3">
            <a:extLst>
              <a:ext uri="{FF2B5EF4-FFF2-40B4-BE49-F238E27FC236}">
                <a16:creationId xmlns:a16="http://schemas.microsoft.com/office/drawing/2014/main" id="{550BD79D-F3B6-F046-9E40-7F725CD0DF65}"/>
              </a:ext>
            </a:extLst>
          </p:cNvPr>
          <p:cNvSpPr>
            <a:spLocks noGrp="1"/>
          </p:cNvSpPr>
          <p:nvPr>
            <p:ph type="body" sz="quarter" idx="13"/>
          </p:nvPr>
        </p:nvSpPr>
        <p:spPr>
          <a:xfrm>
            <a:off x="1552576" y="2317344"/>
            <a:ext cx="6998115" cy="854306"/>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sp>
        <p:nvSpPr>
          <p:cNvPr id="12" name="Text Placeholder 3">
            <a:extLst>
              <a:ext uri="{FF2B5EF4-FFF2-40B4-BE49-F238E27FC236}">
                <a16:creationId xmlns:a16="http://schemas.microsoft.com/office/drawing/2014/main" id="{9C34CA0C-207C-EA4C-A82F-CCE1EF8AB9E3}"/>
              </a:ext>
            </a:extLst>
          </p:cNvPr>
          <p:cNvSpPr>
            <a:spLocks noGrp="1"/>
          </p:cNvSpPr>
          <p:nvPr>
            <p:ph type="body" sz="quarter" idx="14"/>
          </p:nvPr>
        </p:nvSpPr>
        <p:spPr>
          <a:xfrm>
            <a:off x="1552575" y="3279196"/>
            <a:ext cx="6998115" cy="854306"/>
          </a:xfrm>
        </p:spPr>
        <p:txBody>
          <a:bodyPr anchor="t">
            <a:normAutofit/>
          </a:bodyPr>
          <a:lstStyle>
            <a:lvl1pPr marL="0" indent="0">
              <a:buNone/>
              <a:defRPr lang="en-US" dirty="0">
                <a:solidFill>
                  <a:schemeClr val="tx1">
                    <a:lumMod val="85000"/>
                    <a:lumOff val="15000"/>
                  </a:schemeClr>
                </a:solidFill>
              </a:defRPr>
            </a:lvl1pPr>
          </a:lstStyle>
          <a:p>
            <a:pPr lvl="0"/>
            <a:r>
              <a:rPr lang="en-US"/>
              <a:t>Click to edit Master text styles</a:t>
            </a:r>
          </a:p>
        </p:txBody>
      </p:sp>
      <p:pic>
        <p:nvPicPr>
          <p:cNvPr id="6" name="Picture 5">
            <a:extLst>
              <a:ext uri="{FF2B5EF4-FFF2-40B4-BE49-F238E27FC236}">
                <a16:creationId xmlns:a16="http://schemas.microsoft.com/office/drawing/2014/main" id="{8F4E03C3-6218-4AF1-A960-772863BCEB7B}"/>
              </a:ext>
            </a:extLst>
          </p:cNvPr>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9238388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a:xfrm>
            <a:off x="628650" y="351924"/>
            <a:ext cx="7922042" cy="791077"/>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634071" y="1871263"/>
            <a:ext cx="2134790" cy="820341"/>
          </a:xfrm>
        </p:spPr>
        <p:txBody>
          <a:bodyPr>
            <a:normAutofit/>
          </a:bodyPr>
          <a:lstStyle>
            <a:lvl1pPr marL="0" indent="0" algn="ctr">
              <a:lnSpc>
                <a:spcPct val="100000"/>
              </a:lnSpc>
              <a:buNone/>
              <a:defRPr lang="en-US" sz="1800" kern="1200" dirty="0">
                <a:solidFill>
                  <a:schemeClr val="tx1">
                    <a:lumMod val="75000"/>
                    <a:lumOff val="25000"/>
                  </a:schemeClr>
                </a:solidFill>
                <a:latin typeface="Roboto Regular"/>
                <a:ea typeface="Roboto Regular"/>
                <a:cs typeface="Roboto Regular"/>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3"/>
            <a:ext cx="2134790" cy="820341"/>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Regular"/>
                <a:ea typeface="Roboto Regular"/>
                <a:cs typeface="Roboto Regular"/>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3" name="Text Placeholder 19"/>
          <p:cNvSpPr>
            <a:spLocks noGrp="1"/>
          </p:cNvSpPr>
          <p:nvPr>
            <p:ph type="body" sz="quarter" idx="13" hasCustomPrompt="1"/>
          </p:nvPr>
        </p:nvSpPr>
        <p:spPr>
          <a:xfrm>
            <a:off x="6415903" y="1871263"/>
            <a:ext cx="2134790" cy="820341"/>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Regular"/>
                <a:ea typeface="Roboto Regular"/>
                <a:cs typeface="Roboto Regular"/>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dirty="0"/>
              <a:t>Click to edit Master text styles</a:t>
            </a:r>
          </a:p>
        </p:txBody>
      </p:sp>
      <p:sp>
        <p:nvSpPr>
          <p:cNvPr id="27" name="Text Placeholder 19"/>
          <p:cNvSpPr>
            <a:spLocks noGrp="1"/>
          </p:cNvSpPr>
          <p:nvPr>
            <p:ph type="body" sz="quarter" idx="14"/>
          </p:nvPr>
        </p:nvSpPr>
        <p:spPr>
          <a:xfrm>
            <a:off x="634071" y="3486622"/>
            <a:ext cx="2134790" cy="646331"/>
          </a:xfrm>
        </p:spPr>
        <p:txBody>
          <a:bodyPr>
            <a:spAutoFit/>
          </a:bodyPr>
          <a:lstStyle>
            <a:lvl1pPr marL="0" indent="0" algn="ctr">
              <a:lnSpc>
                <a:spcPct val="100000"/>
              </a:lnSpc>
              <a:buNone/>
              <a:defRPr lang="en-US" sz="1800" b="0" i="0" kern="1200" dirty="0">
                <a:solidFill>
                  <a:schemeClr val="tx1">
                    <a:lumMod val="75000"/>
                    <a:lumOff val="25000"/>
                  </a:schemeClr>
                </a:solidFill>
                <a:latin typeface="Roboto Regular"/>
                <a:ea typeface="Roboto Regular"/>
                <a:cs typeface="Roboto Regular"/>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3582943" y="3486622"/>
            <a:ext cx="2134790" cy="646331"/>
          </a:xfrm>
        </p:spPr>
        <p:txBody>
          <a:bodyPr>
            <a:spAutoFit/>
          </a:bodyPr>
          <a:lstStyle>
            <a:lvl1pPr marL="0" indent="0" algn="ctr">
              <a:lnSpc>
                <a:spcPct val="100000"/>
              </a:lnSpc>
              <a:buNone/>
              <a:defRPr lang="en-US" sz="1800" b="0" i="0" kern="1200" dirty="0">
                <a:solidFill>
                  <a:schemeClr val="tx1">
                    <a:lumMod val="75000"/>
                    <a:lumOff val="25000"/>
                  </a:schemeClr>
                </a:solidFill>
                <a:latin typeface="Roboto Regular"/>
                <a:ea typeface="Roboto Regular"/>
                <a:cs typeface="Roboto Regular"/>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9" name="Text Placeholder 19"/>
          <p:cNvSpPr>
            <a:spLocks noGrp="1"/>
          </p:cNvSpPr>
          <p:nvPr>
            <p:ph type="body" sz="quarter" idx="16"/>
          </p:nvPr>
        </p:nvSpPr>
        <p:spPr>
          <a:xfrm>
            <a:off x="6415903" y="3486622"/>
            <a:ext cx="2134790" cy="646331"/>
          </a:xfrm>
        </p:spPr>
        <p:txBody>
          <a:bodyPr>
            <a:spAutoFit/>
          </a:bodyPr>
          <a:lstStyle>
            <a:lvl1pPr marL="0" indent="0" algn="ctr">
              <a:lnSpc>
                <a:spcPct val="100000"/>
              </a:lnSpc>
              <a:buNone/>
              <a:defRPr lang="en-US" sz="1800" b="0" i="0" kern="1200" dirty="0">
                <a:solidFill>
                  <a:schemeClr val="tx1">
                    <a:lumMod val="75000"/>
                    <a:lumOff val="25000"/>
                  </a:schemeClr>
                </a:solidFill>
                <a:latin typeface="Roboto Regular"/>
                <a:ea typeface="Roboto Regular"/>
                <a:cs typeface="Roboto Regular"/>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pic>
        <p:nvPicPr>
          <p:cNvPr id="9" name="Picture 8"/>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34616033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ix Points No Title">
    <p:spTree>
      <p:nvGrpSpPr>
        <p:cNvPr id="1" name=""/>
        <p:cNvGrpSpPr/>
        <p:nvPr/>
      </p:nvGrpSpPr>
      <p:grpSpPr>
        <a:xfrm>
          <a:off x="0" y="0"/>
          <a:ext cx="0" cy="0"/>
          <a:chOff x="0" y="0"/>
          <a:chExt cx="0" cy="0"/>
        </a:xfrm>
      </p:grpSpPr>
      <p:sp>
        <p:nvSpPr>
          <p:cNvPr id="21" name="Text Placeholder 19"/>
          <p:cNvSpPr>
            <a:spLocks noGrp="1"/>
          </p:cNvSpPr>
          <p:nvPr>
            <p:ph type="body" sz="quarter" idx="11"/>
          </p:nvPr>
        </p:nvSpPr>
        <p:spPr>
          <a:xfrm>
            <a:off x="634071" y="1498286"/>
            <a:ext cx="2134790" cy="820341"/>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3582943" y="1498286"/>
            <a:ext cx="2134790" cy="820341"/>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3" name="Text Placeholder 19"/>
          <p:cNvSpPr>
            <a:spLocks noGrp="1"/>
          </p:cNvSpPr>
          <p:nvPr>
            <p:ph type="body" sz="quarter" idx="13" hasCustomPrompt="1"/>
          </p:nvPr>
        </p:nvSpPr>
        <p:spPr>
          <a:xfrm>
            <a:off x="6415903" y="1498286"/>
            <a:ext cx="2134790" cy="820341"/>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dirty="0"/>
              <a:t>Click to edit Master text styles</a:t>
            </a:r>
          </a:p>
        </p:txBody>
      </p:sp>
      <p:sp>
        <p:nvSpPr>
          <p:cNvPr id="27" name="Text Placeholder 19"/>
          <p:cNvSpPr>
            <a:spLocks noGrp="1"/>
          </p:cNvSpPr>
          <p:nvPr>
            <p:ph type="body" sz="quarter" idx="14"/>
          </p:nvPr>
        </p:nvSpPr>
        <p:spPr>
          <a:xfrm>
            <a:off x="634071" y="3536212"/>
            <a:ext cx="2134790" cy="646331"/>
          </a:xfrm>
        </p:spPr>
        <p:txBody>
          <a:bodyPr>
            <a:sp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3582943" y="3536212"/>
            <a:ext cx="2134790" cy="646331"/>
          </a:xfrm>
        </p:spPr>
        <p:txBody>
          <a:bodyPr>
            <a:sp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9" name="Text Placeholder 19"/>
          <p:cNvSpPr>
            <a:spLocks noGrp="1"/>
          </p:cNvSpPr>
          <p:nvPr>
            <p:ph type="body" sz="quarter" idx="16"/>
          </p:nvPr>
        </p:nvSpPr>
        <p:spPr>
          <a:xfrm>
            <a:off x="6415903" y="3536212"/>
            <a:ext cx="2134790" cy="646331"/>
          </a:xfrm>
        </p:spPr>
        <p:txBody>
          <a:bodyPr>
            <a:sp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pic>
        <p:nvPicPr>
          <p:cNvPr id="8" name="Picture 7"/>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31630984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Points">
    <p:spTree>
      <p:nvGrpSpPr>
        <p:cNvPr id="1" name=""/>
        <p:cNvGrpSpPr/>
        <p:nvPr/>
      </p:nvGrpSpPr>
      <p:grpSpPr>
        <a:xfrm>
          <a:off x="0" y="0"/>
          <a:ext cx="0" cy="0"/>
          <a:chOff x="0" y="0"/>
          <a:chExt cx="0" cy="0"/>
        </a:xfrm>
      </p:grpSpPr>
      <p:sp>
        <p:nvSpPr>
          <p:cNvPr id="2" name="Title 1"/>
          <p:cNvSpPr>
            <a:spLocks noGrp="1"/>
          </p:cNvSpPr>
          <p:nvPr>
            <p:ph type="title"/>
          </p:nvPr>
        </p:nvSpPr>
        <p:spPr>
          <a:xfrm>
            <a:off x="628650" y="351924"/>
            <a:ext cx="7922042" cy="791077"/>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1313080" y="2170025"/>
            <a:ext cx="2134790" cy="820341"/>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5579233" y="2170025"/>
            <a:ext cx="2134790" cy="820341"/>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1313080" y="3639306"/>
            <a:ext cx="2134790" cy="820341"/>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5579233" y="3639306"/>
            <a:ext cx="2134790" cy="820341"/>
          </a:xfrm>
        </p:spPr>
        <p:txBody>
          <a:bodyPr>
            <a:normAutofit/>
          </a:bodyPr>
          <a:lstStyle>
            <a:lvl1pPr marL="0" indent="0" algn="ctr">
              <a:lnSpc>
                <a:spcPct val="100000"/>
              </a:lnSpc>
              <a:buNone/>
              <a:defRPr lang="en-US" sz="18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pic>
        <p:nvPicPr>
          <p:cNvPr id="7" name="Picture 6"/>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139940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Four Points">
    <p:spTree>
      <p:nvGrpSpPr>
        <p:cNvPr id="1" name=""/>
        <p:cNvGrpSpPr/>
        <p:nvPr/>
      </p:nvGrpSpPr>
      <p:grpSpPr>
        <a:xfrm>
          <a:off x="0" y="0"/>
          <a:ext cx="0" cy="0"/>
          <a:chOff x="0" y="0"/>
          <a:chExt cx="0" cy="0"/>
        </a:xfrm>
      </p:grpSpPr>
      <p:sp>
        <p:nvSpPr>
          <p:cNvPr id="21" name="Text Placeholder 19"/>
          <p:cNvSpPr>
            <a:spLocks noGrp="1"/>
          </p:cNvSpPr>
          <p:nvPr>
            <p:ph type="body" sz="quarter" idx="11"/>
          </p:nvPr>
        </p:nvSpPr>
        <p:spPr>
          <a:xfrm>
            <a:off x="665018" y="1660183"/>
            <a:ext cx="3626427" cy="625967"/>
          </a:xfrm>
        </p:spPr>
        <p:txBody>
          <a:bodyPr>
            <a:normAutofit/>
          </a:bodyPr>
          <a:lstStyle>
            <a:lvl1pPr marL="0" indent="0" algn="ctr">
              <a:lnSpc>
                <a:spcPct val="100000"/>
              </a:lnSpc>
              <a:buNone/>
              <a:defRPr lang="en-US" sz="21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2" name="Text Placeholder 19"/>
          <p:cNvSpPr>
            <a:spLocks noGrp="1"/>
          </p:cNvSpPr>
          <p:nvPr>
            <p:ph type="body" sz="quarter" idx="12"/>
          </p:nvPr>
        </p:nvSpPr>
        <p:spPr>
          <a:xfrm>
            <a:off x="4931171" y="1660183"/>
            <a:ext cx="3626427" cy="625967"/>
          </a:xfrm>
        </p:spPr>
        <p:txBody>
          <a:bodyPr>
            <a:normAutofit/>
          </a:bodyPr>
          <a:lstStyle>
            <a:lvl1pPr marL="0" indent="0" algn="ctr">
              <a:lnSpc>
                <a:spcPct val="100000"/>
              </a:lnSpc>
              <a:buNone/>
              <a:defRPr lang="en-US" sz="21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665018" y="3378844"/>
            <a:ext cx="3626427" cy="625967"/>
          </a:xfrm>
        </p:spPr>
        <p:txBody>
          <a:bodyPr>
            <a:normAutofit/>
          </a:bodyPr>
          <a:lstStyle>
            <a:lvl1pPr marL="0" indent="0" algn="ctr">
              <a:lnSpc>
                <a:spcPct val="100000"/>
              </a:lnSpc>
              <a:buNone/>
              <a:defRPr lang="en-US" sz="21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4931171" y="3378844"/>
            <a:ext cx="3626427" cy="625967"/>
          </a:xfrm>
        </p:spPr>
        <p:txBody>
          <a:bodyPr>
            <a:normAutofit/>
          </a:bodyPr>
          <a:lstStyle>
            <a:lvl1pPr marL="0" indent="0" algn="ctr">
              <a:lnSpc>
                <a:spcPct val="100000"/>
              </a:lnSpc>
              <a:buNone/>
              <a:defRPr lang="en-US" sz="210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pic>
        <p:nvPicPr>
          <p:cNvPr id="11" name="Picture 10">
            <a:extLst>
              <a:ext uri="{FF2B5EF4-FFF2-40B4-BE49-F238E27FC236}">
                <a16:creationId xmlns:a16="http://schemas.microsoft.com/office/drawing/2014/main" id="{8C88F85C-BE13-46D6-981C-A6B912419E88}"/>
              </a:ext>
            </a:extLst>
          </p:cNvPr>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7529078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Points Smaller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51924"/>
            <a:ext cx="7922042" cy="791077"/>
          </a:xfrm>
        </p:spPr>
        <p:txBody>
          <a:bodyPr/>
          <a:lstStyle>
            <a:lvl1pPr algn="l">
              <a:defRPr lang="en-US" dirty="0"/>
            </a:lvl1pPr>
          </a:lstStyle>
          <a:p>
            <a:r>
              <a:rPr lang="en-US"/>
              <a:t>Click to edit Master title style</a:t>
            </a:r>
            <a:endParaRPr lang="en-US" dirty="0"/>
          </a:p>
        </p:txBody>
      </p:sp>
      <p:sp>
        <p:nvSpPr>
          <p:cNvPr id="21" name="Text Placeholder 19"/>
          <p:cNvSpPr>
            <a:spLocks noGrp="1"/>
          </p:cNvSpPr>
          <p:nvPr>
            <p:ph type="body" sz="quarter" idx="11"/>
          </p:nvPr>
        </p:nvSpPr>
        <p:spPr>
          <a:xfrm>
            <a:off x="1313080" y="2386654"/>
            <a:ext cx="2134790" cy="349018"/>
          </a:xfrm>
        </p:spPr>
        <p:txBody>
          <a:bodyPr>
            <a:normAutofit/>
          </a:bodyPr>
          <a:lstStyle>
            <a:lvl1pPr marL="0" indent="0" algn="ctr">
              <a:lnSpc>
                <a:spcPct val="100000"/>
              </a:lnSpc>
              <a:buNone/>
              <a:defRPr lang="en-US" sz="135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2" name="Text Placeholder 19"/>
          <p:cNvSpPr>
            <a:spLocks noGrp="1"/>
          </p:cNvSpPr>
          <p:nvPr>
            <p:ph type="body" sz="quarter" idx="12"/>
          </p:nvPr>
        </p:nvSpPr>
        <p:spPr>
          <a:xfrm>
            <a:off x="5579233" y="2386654"/>
            <a:ext cx="2134790" cy="349018"/>
          </a:xfrm>
        </p:spPr>
        <p:txBody>
          <a:bodyPr>
            <a:normAutofit/>
          </a:bodyPr>
          <a:lstStyle>
            <a:lvl1pPr marL="0" indent="0" algn="ctr">
              <a:lnSpc>
                <a:spcPct val="100000"/>
              </a:lnSpc>
              <a:buNone/>
              <a:defRPr lang="en-US" sz="135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7" name="Text Placeholder 19"/>
          <p:cNvSpPr>
            <a:spLocks noGrp="1"/>
          </p:cNvSpPr>
          <p:nvPr>
            <p:ph type="body" sz="quarter" idx="14"/>
          </p:nvPr>
        </p:nvSpPr>
        <p:spPr>
          <a:xfrm>
            <a:off x="1313080" y="4099743"/>
            <a:ext cx="2134790" cy="349018"/>
          </a:xfrm>
        </p:spPr>
        <p:txBody>
          <a:bodyPr>
            <a:normAutofit/>
          </a:bodyPr>
          <a:lstStyle>
            <a:lvl1pPr marL="0" indent="0" algn="ctr">
              <a:lnSpc>
                <a:spcPct val="100000"/>
              </a:lnSpc>
              <a:buNone/>
              <a:defRPr lang="en-US" sz="135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sp>
        <p:nvSpPr>
          <p:cNvPr id="28" name="Text Placeholder 19"/>
          <p:cNvSpPr>
            <a:spLocks noGrp="1"/>
          </p:cNvSpPr>
          <p:nvPr>
            <p:ph type="body" sz="quarter" idx="15"/>
          </p:nvPr>
        </p:nvSpPr>
        <p:spPr>
          <a:xfrm>
            <a:off x="5579233" y="4099743"/>
            <a:ext cx="2134790" cy="349018"/>
          </a:xfrm>
        </p:spPr>
        <p:txBody>
          <a:bodyPr>
            <a:normAutofit/>
          </a:bodyPr>
          <a:lstStyle>
            <a:lvl1pPr marL="0" indent="0" algn="ctr">
              <a:lnSpc>
                <a:spcPct val="100000"/>
              </a:lnSpc>
              <a:buNone/>
              <a:defRPr lang="en-US" sz="1350" b="0" i="0" kern="1200" dirty="0">
                <a:solidFill>
                  <a:schemeClr val="tx1">
                    <a:lumMod val="75000"/>
                    <a:lumOff val="25000"/>
                  </a:schemeClr>
                </a:solidFill>
                <a:latin typeface="Roboto Bold"/>
                <a:ea typeface="Roboto Bold"/>
                <a:cs typeface="Roboto Bold"/>
              </a:defRPr>
            </a:lvl1pPr>
            <a:lvl2pPr marL="342892" indent="0">
              <a:buNone/>
              <a:defRPr/>
            </a:lvl2pPr>
            <a:lvl3pPr marL="685783" indent="0">
              <a:buNone/>
              <a:defRPr/>
            </a:lvl3pPr>
            <a:lvl4pPr marL="1028675" indent="0">
              <a:buNone/>
              <a:defRPr/>
            </a:lvl4pPr>
            <a:lvl5pPr marL="1371566" indent="0">
              <a:buNone/>
              <a:defRPr/>
            </a:lvl5pPr>
          </a:lstStyle>
          <a:p>
            <a:pPr marL="0" lvl="0" indent="0" algn="ctr" rtl="0" fontAlgn="base">
              <a:lnSpc>
                <a:spcPct val="100000"/>
              </a:lnSpc>
              <a:spcBef>
                <a:spcPts val="750"/>
              </a:spcBef>
              <a:spcAft>
                <a:spcPct val="0"/>
              </a:spcAft>
              <a:buClr>
                <a:srgbClr val="CC0000"/>
              </a:buClr>
              <a:buSzPct val="100000"/>
              <a:buFont typeface="Arial"/>
              <a:buNone/>
            </a:pPr>
            <a:r>
              <a:rPr lang="en-US"/>
              <a:t>Click to edit Master text styles</a:t>
            </a:r>
          </a:p>
        </p:txBody>
      </p:sp>
      <p:pic>
        <p:nvPicPr>
          <p:cNvPr id="7" name="Picture 6"/>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29649810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hree items">
    <p:spTree>
      <p:nvGrpSpPr>
        <p:cNvPr id="1" name=""/>
        <p:cNvGrpSpPr/>
        <p:nvPr/>
      </p:nvGrpSpPr>
      <p:grpSpPr>
        <a:xfrm>
          <a:off x="0" y="0"/>
          <a:ext cx="0" cy="0"/>
          <a:chOff x="0" y="0"/>
          <a:chExt cx="0" cy="0"/>
        </a:xfrm>
      </p:grpSpPr>
      <p:sp>
        <p:nvSpPr>
          <p:cNvPr id="2" name="Title 1"/>
          <p:cNvSpPr>
            <a:spLocks noGrp="1"/>
          </p:cNvSpPr>
          <p:nvPr>
            <p:ph type="title"/>
          </p:nvPr>
        </p:nvSpPr>
        <p:spPr>
          <a:xfrm>
            <a:off x="628650" y="351924"/>
            <a:ext cx="7922042" cy="791077"/>
          </a:xfrm>
        </p:spPr>
        <p:txBody>
          <a:bodyPr/>
          <a:lstStyle>
            <a:lvl1pPr algn="l">
              <a:defRPr lang="en-US" dirty="0"/>
            </a:lvl1pPr>
          </a:lstStyle>
          <a:p>
            <a:r>
              <a:rPr lang="en-US"/>
              <a:t>Click to edit Master title style</a:t>
            </a:r>
            <a:endParaRPr lang="en-US" dirty="0"/>
          </a:p>
        </p:txBody>
      </p:sp>
      <p:pic>
        <p:nvPicPr>
          <p:cNvPr id="6" name="Picture 5"/>
          <p:cNvPicPr>
            <a:picLocks noChangeAspect="1"/>
          </p:cNvPicPr>
          <p:nvPr/>
        </p:nvPicPr>
        <p:blipFill>
          <a:blip r:embed="rId2"/>
          <a:stretch>
            <a:fillRect/>
          </a:stretch>
        </p:blipFill>
        <p:spPr>
          <a:xfrm>
            <a:off x="7546974" y="4576210"/>
            <a:ext cx="1336674" cy="319640"/>
          </a:xfrm>
          <a:prstGeom prst="rect">
            <a:avLst/>
          </a:prstGeom>
        </p:spPr>
      </p:pic>
      <p:sp>
        <p:nvSpPr>
          <p:cNvPr id="7" name="Text Placeholder 3">
            <a:extLst>
              <a:ext uri="{FF2B5EF4-FFF2-40B4-BE49-F238E27FC236}">
                <a16:creationId xmlns:a16="http://schemas.microsoft.com/office/drawing/2014/main" id="{90786ABC-B889-43B8-A561-E86F226747F2}"/>
              </a:ext>
            </a:extLst>
          </p:cNvPr>
          <p:cNvSpPr>
            <a:spLocks noGrp="1"/>
          </p:cNvSpPr>
          <p:nvPr>
            <p:ph type="body" sz="quarter" idx="12"/>
          </p:nvPr>
        </p:nvSpPr>
        <p:spPr>
          <a:xfrm>
            <a:off x="1589518" y="1227654"/>
            <a:ext cx="6961174" cy="810813"/>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6D2BE3-12DA-482F-9212-AE0EAF4A66ED}"/>
              </a:ext>
            </a:extLst>
          </p:cNvPr>
          <p:cNvSpPr>
            <a:spLocks noGrp="1"/>
          </p:cNvSpPr>
          <p:nvPr>
            <p:ph type="body" sz="quarter" idx="13"/>
          </p:nvPr>
        </p:nvSpPr>
        <p:spPr>
          <a:xfrm>
            <a:off x="1589517" y="2199204"/>
            <a:ext cx="6961174" cy="810813"/>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90532371-1E5F-4C1A-B089-9BB412612387}"/>
              </a:ext>
            </a:extLst>
          </p:cNvPr>
          <p:cNvSpPr>
            <a:spLocks noGrp="1"/>
          </p:cNvSpPr>
          <p:nvPr>
            <p:ph type="body" sz="quarter" idx="14"/>
          </p:nvPr>
        </p:nvSpPr>
        <p:spPr>
          <a:xfrm>
            <a:off x="1589517" y="3182265"/>
            <a:ext cx="6961174" cy="810813"/>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Tree>
    <p:extLst>
      <p:ext uri="{BB962C8B-B14F-4D97-AF65-F5344CB8AC3E}">
        <p14:creationId xmlns:p14="http://schemas.microsoft.com/office/powerpoint/2010/main" val="3489753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Image with cap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857A1-BBC5-464D-92CA-87100A33F24D}"/>
              </a:ext>
            </a:extLst>
          </p:cNvPr>
          <p:cNvPicPr>
            <a:picLocks noChangeAspect="1"/>
          </p:cNvPicPr>
          <p:nvPr/>
        </p:nvPicPr>
        <p:blipFill>
          <a:blip r:embed="rId2"/>
          <a:stretch>
            <a:fillRect/>
          </a:stretch>
        </p:blipFill>
        <p:spPr>
          <a:xfrm>
            <a:off x="7546974" y="4582558"/>
            <a:ext cx="1336674" cy="319640"/>
          </a:xfrm>
          <a:prstGeom prst="rect">
            <a:avLst/>
          </a:prstGeom>
        </p:spPr>
      </p:pic>
    </p:spTree>
    <p:extLst>
      <p:ext uri="{BB962C8B-B14F-4D97-AF65-F5344CB8AC3E}">
        <p14:creationId xmlns:p14="http://schemas.microsoft.com/office/powerpoint/2010/main" val="1216106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endParaRPr lang="en-US" dirty="0"/>
          </a:p>
        </p:txBody>
      </p:sp>
      <p:sp>
        <p:nvSpPr>
          <p:cNvPr id="3" name="Content Placeholder 2"/>
          <p:cNvSpPr>
            <a:spLocks noGrp="1"/>
          </p:cNvSpPr>
          <p:nvPr>
            <p:ph idx="1"/>
          </p:nvPr>
        </p:nvSpPr>
        <p:spPr>
          <a:xfrm>
            <a:off x="628651" y="1369218"/>
            <a:ext cx="3793577" cy="2420729"/>
          </a:xfrm>
        </p:spPr>
        <p:txBody>
          <a:bodyPr>
            <a:normAutofit/>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7546974" y="4576210"/>
            <a:ext cx="1336674" cy="319640"/>
          </a:xfrm>
          <a:prstGeom prst="rect">
            <a:avLst/>
          </a:prstGeom>
        </p:spPr>
      </p:pic>
      <p:sp>
        <p:nvSpPr>
          <p:cNvPr id="7" name="Content Placeholder 2"/>
          <p:cNvSpPr>
            <a:spLocks noGrp="1"/>
          </p:cNvSpPr>
          <p:nvPr>
            <p:ph idx="10"/>
          </p:nvPr>
        </p:nvSpPr>
        <p:spPr>
          <a:xfrm>
            <a:off x="4579883" y="1369219"/>
            <a:ext cx="3793577" cy="2142908"/>
          </a:xfrm>
        </p:spPr>
        <p:txBody>
          <a:bodyPr>
            <a:normAutofit/>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10796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a:t>Click to edit Master title style</a:t>
            </a:r>
            <a:endParaRPr lang="en-US" dirty="0"/>
          </a:p>
        </p:txBody>
      </p:sp>
      <p:sp>
        <p:nvSpPr>
          <p:cNvPr id="3" name="Content Placeholder 2"/>
          <p:cNvSpPr>
            <a:spLocks noGrp="1"/>
          </p:cNvSpPr>
          <p:nvPr>
            <p:ph idx="1"/>
          </p:nvPr>
        </p:nvSpPr>
        <p:spPr>
          <a:xfrm>
            <a:off x="628651" y="1369219"/>
            <a:ext cx="3793577" cy="3263504"/>
          </a:xfrm>
        </p:spPr>
        <p:txBody>
          <a:bodyPr>
            <a:normAutofit/>
          </a:bodyPr>
          <a:lstStyle>
            <a:lvl1pPr>
              <a:lnSpc>
                <a:spcPct val="100000"/>
              </a:lnSpc>
              <a:defRPr lang="en-US" dirty="0"/>
            </a:lvl1pPr>
            <a:lvl2pPr>
              <a:lnSpc>
                <a:spcPct val="100000"/>
              </a:lnSpc>
              <a:defRPr lang="en-US" dirty="0"/>
            </a:lvl2pPr>
            <a:lvl3pPr>
              <a:lnSpc>
                <a:spcPct val="100000"/>
              </a:lnSpc>
              <a:defRPr lang="en-US" dirty="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idx="10"/>
          </p:nvPr>
        </p:nvSpPr>
        <p:spPr>
          <a:xfrm>
            <a:off x="4579883" y="1369219"/>
            <a:ext cx="3793577" cy="3263504"/>
          </a:xfrm>
        </p:spPr>
        <p:txBody>
          <a:bodyPr>
            <a:normAutofit/>
          </a:bodyPr>
          <a:lstStyle>
            <a:lvl1pPr>
              <a:lnSpc>
                <a:spcPct val="100000"/>
              </a:lnSpc>
              <a:defRPr lang="en-US" dirty="0"/>
            </a:lvl1pPr>
            <a:lvl2pPr>
              <a:lnSpc>
                <a:spcPct val="100000"/>
              </a:lnSpc>
              <a:defRPr lang="en-US" dirty="0"/>
            </a:lvl2pPr>
            <a:lvl3pPr>
              <a:lnSpc>
                <a:spcPct val="100000"/>
              </a:lnSpc>
              <a:defRPr lang="en-US" dirty="0"/>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a:extLst>
              <a:ext uri="{FF2B5EF4-FFF2-40B4-BE49-F238E27FC236}">
                <a16:creationId xmlns:a16="http://schemas.microsoft.com/office/drawing/2014/main" id="{AD602688-FC63-4826-8B21-569DE79F976E}"/>
              </a:ext>
            </a:extLst>
          </p:cNvPr>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22043728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three items">
    <p:spTree>
      <p:nvGrpSpPr>
        <p:cNvPr id="1" name=""/>
        <p:cNvGrpSpPr/>
        <p:nvPr/>
      </p:nvGrpSpPr>
      <p:grpSpPr>
        <a:xfrm>
          <a:off x="0" y="0"/>
          <a:ext cx="0" cy="0"/>
          <a:chOff x="0" y="0"/>
          <a:chExt cx="0" cy="0"/>
        </a:xfrm>
      </p:grpSpPr>
      <p:sp>
        <p:nvSpPr>
          <p:cNvPr id="2" name="Title 1"/>
          <p:cNvSpPr>
            <a:spLocks noGrp="1"/>
          </p:cNvSpPr>
          <p:nvPr>
            <p:ph type="title"/>
          </p:nvPr>
        </p:nvSpPr>
        <p:spPr>
          <a:xfrm>
            <a:off x="628650" y="351924"/>
            <a:ext cx="7922042" cy="791077"/>
          </a:xfrm>
        </p:spPr>
        <p:txBody>
          <a:bodyPr/>
          <a:lstStyle>
            <a:lvl1pPr algn="l">
              <a:defRPr lang="en-US" dirty="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692B8DB2-1091-1A4E-9A4C-67B232668221}"/>
              </a:ext>
            </a:extLst>
          </p:cNvPr>
          <p:cNvSpPr>
            <a:spLocks noGrp="1"/>
          </p:cNvSpPr>
          <p:nvPr>
            <p:ph type="body" sz="quarter" idx="12"/>
          </p:nvPr>
        </p:nvSpPr>
        <p:spPr>
          <a:xfrm>
            <a:off x="2110667" y="1343025"/>
            <a:ext cx="6440025" cy="923925"/>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11" name="Text Placeholder 3">
            <a:extLst>
              <a:ext uri="{FF2B5EF4-FFF2-40B4-BE49-F238E27FC236}">
                <a16:creationId xmlns:a16="http://schemas.microsoft.com/office/drawing/2014/main" id="{550BD79D-F3B6-F046-9E40-7F725CD0DF65}"/>
              </a:ext>
            </a:extLst>
          </p:cNvPr>
          <p:cNvSpPr>
            <a:spLocks noGrp="1"/>
          </p:cNvSpPr>
          <p:nvPr>
            <p:ph type="body" sz="quarter" idx="13"/>
          </p:nvPr>
        </p:nvSpPr>
        <p:spPr>
          <a:xfrm>
            <a:off x="2110666" y="2314575"/>
            <a:ext cx="6440025" cy="923925"/>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sp>
        <p:nvSpPr>
          <p:cNvPr id="12" name="Text Placeholder 3">
            <a:extLst>
              <a:ext uri="{FF2B5EF4-FFF2-40B4-BE49-F238E27FC236}">
                <a16:creationId xmlns:a16="http://schemas.microsoft.com/office/drawing/2014/main" id="{9C34CA0C-207C-EA4C-A82F-CCE1EF8AB9E3}"/>
              </a:ext>
            </a:extLst>
          </p:cNvPr>
          <p:cNvSpPr>
            <a:spLocks noGrp="1"/>
          </p:cNvSpPr>
          <p:nvPr>
            <p:ph type="body" sz="quarter" idx="14"/>
          </p:nvPr>
        </p:nvSpPr>
        <p:spPr>
          <a:xfrm>
            <a:off x="2110666" y="3297636"/>
            <a:ext cx="6440025" cy="923925"/>
          </a:xfrm>
        </p:spPr>
        <p:txBody>
          <a:bodyPr anchor="ctr">
            <a:normAutofit/>
          </a:bodyPr>
          <a:lstStyle>
            <a:lvl1pPr marL="0" indent="0">
              <a:buNone/>
              <a:defRPr lang="en-US" dirty="0">
                <a:solidFill>
                  <a:schemeClr val="bg2">
                    <a:lumMod val="25000"/>
                  </a:schemeClr>
                </a:solidFill>
              </a:defRPr>
            </a:lvl1pPr>
          </a:lstStyle>
          <a:p>
            <a:pPr lvl="0"/>
            <a:r>
              <a:rPr lang="en-US"/>
              <a:t>Click to edit Master text styles</a:t>
            </a:r>
          </a:p>
        </p:txBody>
      </p:sp>
      <p:pic>
        <p:nvPicPr>
          <p:cNvPr id="13" name="Picture 12">
            <a:extLst>
              <a:ext uri="{FF2B5EF4-FFF2-40B4-BE49-F238E27FC236}">
                <a16:creationId xmlns:a16="http://schemas.microsoft.com/office/drawing/2014/main" id="{149115A3-EE9F-4E6E-AD8B-23E7380D440D}"/>
              </a:ext>
            </a:extLst>
          </p:cNvPr>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4151584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5825" y="822722"/>
            <a:ext cx="7315200" cy="2777729"/>
          </a:xfrm>
        </p:spPr>
        <p:txBody>
          <a:bodyPr anchor="t"/>
          <a:lstStyle>
            <a:lvl1pPr algn="ctr">
              <a:lnSpc>
                <a:spcPct val="120000"/>
              </a:lnSpc>
              <a:defRPr sz="4500" b="0" i="0" baseline="0">
                <a:solidFill>
                  <a:srgbClr val="292929"/>
                </a:solidFill>
                <a:latin typeface="Roboto Regular"/>
                <a:cs typeface="Roboto Regular"/>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847725" y="3768328"/>
            <a:ext cx="7362825" cy="660797"/>
          </a:xfrm>
        </p:spPr>
        <p:txBody>
          <a:bodyPr/>
          <a:lstStyle>
            <a:lvl1pPr marL="0" indent="0" algn="ctr">
              <a:buNone/>
              <a:defRPr sz="2400" b="0" i="0" baseline="0">
                <a:solidFill>
                  <a:srgbClr val="191919"/>
                </a:solidFill>
                <a:latin typeface="Roboto Bold"/>
                <a:cs typeface="Roboto Bold"/>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Pete Woodhouse</a:t>
            </a:r>
          </a:p>
        </p:txBody>
      </p:sp>
    </p:spTree>
    <p:extLst>
      <p:ext uri="{BB962C8B-B14F-4D97-AF65-F5344CB8AC3E}">
        <p14:creationId xmlns:p14="http://schemas.microsoft.com/office/powerpoint/2010/main" val="34206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reaker page- Whit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885825" y="447676"/>
            <a:ext cx="7315200" cy="3724274"/>
          </a:xfrm>
        </p:spPr>
        <p:txBody>
          <a:bodyPr anchor="ctr"/>
          <a:lstStyle>
            <a:lvl1pPr algn="ctr">
              <a:lnSpc>
                <a:spcPct val="120000"/>
              </a:lnSpc>
              <a:defRPr lang="en-US" dirty="0">
                <a:solidFill>
                  <a:schemeClr val="tx1">
                    <a:lumMod val="85000"/>
                    <a:lumOff val="15000"/>
                  </a:schemeClr>
                </a:solidFill>
              </a:defRPr>
            </a:lvl1pPr>
          </a:lstStyle>
          <a:p>
            <a:r>
              <a:rPr lang="en-US" dirty="0"/>
              <a:t>This is a breaker page, it can be used to split topics</a:t>
            </a:r>
          </a:p>
        </p:txBody>
      </p:sp>
      <p:pic>
        <p:nvPicPr>
          <p:cNvPr id="3" name="Picture 2">
            <a:extLst>
              <a:ext uri="{FF2B5EF4-FFF2-40B4-BE49-F238E27FC236}">
                <a16:creationId xmlns:a16="http://schemas.microsoft.com/office/drawing/2014/main" id="{9CCA4D81-32C8-45BA-9160-C9FA7A904113}"/>
              </a:ext>
            </a:extLst>
          </p:cNvPr>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3838865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peaker slide two speakers">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3516285" y="9049"/>
            <a:ext cx="5627716" cy="51295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Roboto" panose="02000000000000000000" pitchFamily="2" charset="0"/>
            </a:endParaRPr>
          </a:p>
        </p:txBody>
      </p:sp>
      <p:sp>
        <p:nvSpPr>
          <p:cNvPr id="2" name="Title 1"/>
          <p:cNvSpPr>
            <a:spLocks noGrp="1"/>
          </p:cNvSpPr>
          <p:nvPr>
            <p:ph type="title" hasCustomPrompt="1"/>
          </p:nvPr>
        </p:nvSpPr>
        <p:spPr>
          <a:xfrm>
            <a:off x="498394" y="1829209"/>
            <a:ext cx="3248526" cy="470928"/>
          </a:xfrm>
        </p:spPr>
        <p:txBody>
          <a:bodyPr anchor="b"/>
          <a:lstStyle>
            <a:lvl1pPr algn="l">
              <a:defRPr sz="2800"/>
            </a:lvl1pPr>
          </a:lstStyle>
          <a:p>
            <a:r>
              <a:rPr lang="en-US" dirty="0"/>
              <a:t>Speaker Name</a:t>
            </a:r>
          </a:p>
        </p:txBody>
      </p:sp>
      <p:sp>
        <p:nvSpPr>
          <p:cNvPr id="18" name="Text Placeholder 17"/>
          <p:cNvSpPr>
            <a:spLocks noGrp="1"/>
          </p:cNvSpPr>
          <p:nvPr>
            <p:ph type="body" sz="quarter" idx="10" hasCustomPrompt="1"/>
          </p:nvPr>
        </p:nvSpPr>
        <p:spPr>
          <a:xfrm>
            <a:off x="498566" y="2395901"/>
            <a:ext cx="3248025" cy="405685"/>
          </a:xfrm>
        </p:spPr>
        <p:txBody>
          <a:bodyPr/>
          <a:lstStyle>
            <a:lvl1pPr marL="0" marR="0" indent="0" algn="l" defTabSz="457189" rtl="0" eaLnBrk="1" fontAlgn="auto" latinLnBrk="0" hangingPunct="1">
              <a:lnSpc>
                <a:spcPct val="100000"/>
              </a:lnSpc>
              <a:spcBef>
                <a:spcPct val="0"/>
              </a:spcBef>
              <a:spcAft>
                <a:spcPts val="0"/>
              </a:spcAft>
              <a:buClrTx/>
              <a:buSzTx/>
              <a:buFontTx/>
              <a:buNone/>
              <a:tabLst/>
              <a:defRPr kumimoji="0" lang="en-US" sz="1600" b="0" i="0" u="none" strike="noStrike" kern="1200" cap="none" spc="0" normalizeH="0" baseline="0" dirty="0">
                <a:ln>
                  <a:noFill/>
                </a:ln>
                <a:solidFill>
                  <a:srgbClr val="CD0000"/>
                </a:solidFill>
                <a:effectLst/>
                <a:uLnTx/>
                <a:uFillTx/>
                <a:latin typeface="Roboto" panose="02000000000000000000" pitchFamily="2" charset="0"/>
                <a:ea typeface="Roboto" panose="02000000000000000000" pitchFamily="2"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493175" y="2990366"/>
            <a:ext cx="3248526" cy="268836"/>
          </a:xfrm>
        </p:spPr>
        <p:txBody>
          <a:bodyPr/>
          <a:lstStyle>
            <a:lvl1pPr marL="0" marR="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378"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339969"/>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1" name="Text Placeholder 17"/>
          <p:cNvSpPr>
            <a:spLocks noGrp="1"/>
          </p:cNvSpPr>
          <p:nvPr>
            <p:ph type="body" sz="quarter" idx="14" hasCustomPrompt="1"/>
          </p:nvPr>
        </p:nvSpPr>
        <p:spPr>
          <a:xfrm>
            <a:off x="493175" y="3450729"/>
            <a:ext cx="3248526" cy="268836"/>
          </a:xfrm>
        </p:spPr>
        <p:txBody>
          <a:bodyPr/>
          <a:lstStyle>
            <a:lvl1pPr marL="0" marR="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378" rtl="0" eaLnBrk="1" latinLnBrk="0" hangingPunct="1">
              <a:lnSpc>
                <a:spcPct val="90000"/>
              </a:lnSpc>
              <a:spcBef>
                <a:spcPts val="1000"/>
              </a:spcBef>
              <a:buFont typeface="Arial" panose="020B0604020202020204" pitchFamily="34" charset="0"/>
              <a:buNone/>
            </a:pPr>
            <a:r>
              <a:rPr lang="en-US"/>
              <a:t>Biography Point Two</a:t>
            </a:r>
          </a:p>
        </p:txBody>
      </p:sp>
      <p:sp>
        <p:nvSpPr>
          <p:cNvPr id="27" name="Text Placeholder 17">
            <a:extLst>
              <a:ext uri="{FF2B5EF4-FFF2-40B4-BE49-F238E27FC236}">
                <a16:creationId xmlns:a16="http://schemas.microsoft.com/office/drawing/2014/main" id="{A938C822-20B7-FC4A-9832-1418F34C17C7}"/>
              </a:ext>
            </a:extLst>
          </p:cNvPr>
          <p:cNvSpPr>
            <a:spLocks noGrp="1"/>
          </p:cNvSpPr>
          <p:nvPr>
            <p:ph type="body" sz="quarter" idx="22" hasCustomPrompt="1"/>
          </p:nvPr>
        </p:nvSpPr>
        <p:spPr>
          <a:xfrm>
            <a:off x="5015234" y="2395901"/>
            <a:ext cx="3248025" cy="405685"/>
          </a:xfrm>
        </p:spPr>
        <p:txBody>
          <a:bodyPr/>
          <a:lstStyle>
            <a:lvl1pPr marL="0" marR="0" indent="0" algn="l" defTabSz="457189" rtl="0" eaLnBrk="1" fontAlgn="auto" latinLnBrk="0" hangingPunct="1">
              <a:lnSpc>
                <a:spcPct val="100000"/>
              </a:lnSpc>
              <a:spcBef>
                <a:spcPct val="0"/>
              </a:spcBef>
              <a:spcAft>
                <a:spcPts val="0"/>
              </a:spcAft>
              <a:buClrTx/>
              <a:buSzTx/>
              <a:buFontTx/>
              <a:buNone/>
              <a:tabLst/>
              <a:defRPr kumimoji="0" lang="en-US" sz="1600" b="0" i="0" u="none" strike="noStrike" kern="1200" cap="none" spc="0" normalizeH="0" baseline="0" dirty="0">
                <a:ln>
                  <a:noFill/>
                </a:ln>
                <a:solidFill>
                  <a:srgbClr val="CD0000"/>
                </a:solidFill>
                <a:effectLst/>
                <a:uLnTx/>
                <a:uFillTx/>
                <a:latin typeface="Roboto" panose="02000000000000000000" pitchFamily="2" charset="0"/>
                <a:ea typeface="Roboto" panose="02000000000000000000" pitchFamily="2" charset="0"/>
                <a:cs typeface="Segoe UI Light" charset="0"/>
              </a:defRPr>
            </a:lvl1pPr>
          </a:lstStyle>
          <a:p>
            <a:pPr lvl="0"/>
            <a:r>
              <a:rPr lang="en-US" dirty="0"/>
              <a:t>Title, Company</a:t>
            </a:r>
          </a:p>
        </p:txBody>
      </p:sp>
      <p:sp>
        <p:nvSpPr>
          <p:cNvPr id="29" name="Picture Placeholder 38">
            <a:extLst>
              <a:ext uri="{FF2B5EF4-FFF2-40B4-BE49-F238E27FC236}">
                <a16:creationId xmlns:a16="http://schemas.microsoft.com/office/drawing/2014/main" id="{5A404472-35A3-8A4B-BA38-2041930CBCE4}"/>
              </a:ext>
            </a:extLst>
          </p:cNvPr>
          <p:cNvSpPr>
            <a:spLocks noGrp="1"/>
          </p:cNvSpPr>
          <p:nvPr>
            <p:ph type="pic" sz="quarter" idx="24" hasCustomPrompt="1"/>
          </p:nvPr>
        </p:nvSpPr>
        <p:spPr>
          <a:xfrm>
            <a:off x="5015062" y="339969"/>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34" name="Text Placeholder 17">
            <a:extLst>
              <a:ext uri="{FF2B5EF4-FFF2-40B4-BE49-F238E27FC236}">
                <a16:creationId xmlns:a16="http://schemas.microsoft.com/office/drawing/2014/main" id="{94680E0F-6A7C-E146-952C-F3175B1A9127}"/>
              </a:ext>
            </a:extLst>
          </p:cNvPr>
          <p:cNvSpPr>
            <a:spLocks noGrp="1"/>
          </p:cNvSpPr>
          <p:nvPr>
            <p:ph type="body" sz="quarter" idx="27" hasCustomPrompt="1"/>
          </p:nvPr>
        </p:nvSpPr>
        <p:spPr>
          <a:xfrm>
            <a:off x="493175" y="4371454"/>
            <a:ext cx="3248526" cy="268836"/>
          </a:xfrm>
        </p:spPr>
        <p:txBody>
          <a:bodyPr/>
          <a:lstStyle>
            <a:lvl1pPr marL="0" marR="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378" rtl="0" eaLnBrk="1" latinLnBrk="0" hangingPunct="1">
              <a:lnSpc>
                <a:spcPct val="90000"/>
              </a:lnSpc>
              <a:spcBef>
                <a:spcPts val="1000"/>
              </a:spcBef>
              <a:buFont typeface="Arial" panose="020B0604020202020204" pitchFamily="34" charset="0"/>
              <a:buNone/>
            </a:pPr>
            <a:r>
              <a:rPr lang="en-US"/>
              <a:t>@</a:t>
            </a:r>
            <a:r>
              <a:rPr lang="en-US" err="1"/>
              <a:t>twitterifyoulike</a:t>
            </a:r>
            <a:endParaRPr lang="en-US"/>
          </a:p>
        </p:txBody>
      </p:sp>
      <p:sp>
        <p:nvSpPr>
          <p:cNvPr id="35" name="Text Placeholder 17">
            <a:extLst>
              <a:ext uri="{FF2B5EF4-FFF2-40B4-BE49-F238E27FC236}">
                <a16:creationId xmlns:a16="http://schemas.microsoft.com/office/drawing/2014/main" id="{6D01FEBB-EDE7-454C-B115-1C0826FC149D}"/>
              </a:ext>
            </a:extLst>
          </p:cNvPr>
          <p:cNvSpPr>
            <a:spLocks noGrp="1"/>
          </p:cNvSpPr>
          <p:nvPr>
            <p:ph type="body" sz="quarter" idx="28" hasCustomPrompt="1"/>
          </p:nvPr>
        </p:nvSpPr>
        <p:spPr>
          <a:xfrm>
            <a:off x="493175" y="3911092"/>
            <a:ext cx="3248526" cy="268836"/>
          </a:xfrm>
        </p:spPr>
        <p:txBody>
          <a:bodyPr/>
          <a:lstStyle>
            <a:lvl1pPr marL="0" marR="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378" rtl="0" eaLnBrk="1" latinLnBrk="0" hangingPunct="1">
              <a:lnSpc>
                <a:spcPct val="90000"/>
              </a:lnSpc>
              <a:spcBef>
                <a:spcPts val="1000"/>
              </a:spcBef>
              <a:buFont typeface="Arial" panose="020B0604020202020204" pitchFamily="34" charset="0"/>
              <a:buNone/>
            </a:pPr>
            <a:r>
              <a:rPr lang="en-US" err="1"/>
              <a:t>youremail@place.com</a:t>
            </a:r>
            <a:endParaRPr lang="en-US"/>
          </a:p>
        </p:txBody>
      </p:sp>
      <p:sp>
        <p:nvSpPr>
          <p:cNvPr id="45" name="Text Placeholder 17">
            <a:extLst>
              <a:ext uri="{FF2B5EF4-FFF2-40B4-BE49-F238E27FC236}">
                <a16:creationId xmlns:a16="http://schemas.microsoft.com/office/drawing/2014/main" id="{F6191A29-814A-5642-BC1B-7F97E8B93801}"/>
              </a:ext>
            </a:extLst>
          </p:cNvPr>
          <p:cNvSpPr>
            <a:spLocks noGrp="1"/>
          </p:cNvSpPr>
          <p:nvPr>
            <p:ph type="body" sz="quarter" idx="31" hasCustomPrompt="1"/>
          </p:nvPr>
        </p:nvSpPr>
        <p:spPr>
          <a:xfrm>
            <a:off x="9329910" y="3703515"/>
            <a:ext cx="2798768" cy="268836"/>
          </a:xfrm>
        </p:spPr>
        <p:txBody>
          <a:bodyPr/>
          <a:lstStyle>
            <a:lvl1pPr marL="0" marR="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Segoe UI Light" charset="0"/>
                <a:cs typeface="Segoe UI Light" charset="0"/>
              </a:defRPr>
            </a:lvl1pPr>
          </a:lstStyle>
          <a:p>
            <a:pPr marL="0" lvl="0" indent="0" algn="l" defTabSz="914378" rtl="0" eaLnBrk="1" latinLnBrk="0" hangingPunct="1">
              <a:lnSpc>
                <a:spcPct val="90000"/>
              </a:lnSpc>
              <a:spcBef>
                <a:spcPts val="1000"/>
              </a:spcBef>
              <a:buFont typeface="Arial" panose="020B0604020202020204" pitchFamily="34" charset="0"/>
              <a:buNone/>
            </a:pPr>
            <a:r>
              <a:rPr lang="en-US" dirty="0"/>
              <a:t>@</a:t>
            </a:r>
            <a:r>
              <a:rPr lang="en-US" dirty="0" err="1"/>
              <a:t>twitterifyoulike</a:t>
            </a:r>
            <a:endParaRPr lang="en-US" dirty="0"/>
          </a:p>
        </p:txBody>
      </p:sp>
      <p:sp>
        <p:nvSpPr>
          <p:cNvPr id="4" name="Content Placeholder 3">
            <a:extLst>
              <a:ext uri="{FF2B5EF4-FFF2-40B4-BE49-F238E27FC236}">
                <a16:creationId xmlns:a16="http://schemas.microsoft.com/office/drawing/2014/main" id="{AE07B460-9B8E-184E-8973-1D6C549D022E}"/>
              </a:ext>
            </a:extLst>
          </p:cNvPr>
          <p:cNvSpPr>
            <a:spLocks noGrp="1"/>
          </p:cNvSpPr>
          <p:nvPr>
            <p:ph sz="quarter" idx="36" hasCustomPrompt="1"/>
          </p:nvPr>
        </p:nvSpPr>
        <p:spPr>
          <a:xfrm>
            <a:off x="5015063" y="1828650"/>
            <a:ext cx="3248025" cy="471488"/>
          </a:xfrm>
        </p:spPr>
        <p:txBody>
          <a:bodyPr>
            <a:normAutofit/>
          </a:bodyPr>
          <a:lstStyle>
            <a:lvl1pPr marL="0" indent="0" algn="l" rtl="0" eaLnBrk="1" fontAlgn="base" hangingPunct="1">
              <a:lnSpc>
                <a:spcPct val="90000"/>
              </a:lnSpc>
              <a:spcBef>
                <a:spcPct val="0"/>
              </a:spcBef>
              <a:spcAft>
                <a:spcPct val="0"/>
              </a:spcAft>
              <a:buNone/>
              <a:defRPr lang="en-US" sz="2800" b="0" i="0" kern="1200" dirty="0">
                <a:solidFill>
                  <a:srgbClr val="191919"/>
                </a:solidFill>
                <a:latin typeface="Roboto Medium"/>
                <a:ea typeface="+mj-ea"/>
                <a:cs typeface="Roboto Medium"/>
              </a:defRPr>
            </a:lvl1pPr>
          </a:lstStyle>
          <a:p>
            <a:pPr lvl="0"/>
            <a:r>
              <a:rPr lang="en-US" dirty="0"/>
              <a:t>Speaker Name</a:t>
            </a:r>
          </a:p>
        </p:txBody>
      </p:sp>
      <p:sp>
        <p:nvSpPr>
          <p:cNvPr id="55" name="Text Placeholder 17">
            <a:extLst>
              <a:ext uri="{FF2B5EF4-FFF2-40B4-BE49-F238E27FC236}">
                <a16:creationId xmlns:a16="http://schemas.microsoft.com/office/drawing/2014/main" id="{BB40FD3D-4342-0E4A-8B3A-11AE2337D9F5}"/>
              </a:ext>
            </a:extLst>
          </p:cNvPr>
          <p:cNvSpPr>
            <a:spLocks noGrp="1"/>
          </p:cNvSpPr>
          <p:nvPr>
            <p:ph type="body" sz="quarter" idx="37" hasCustomPrompt="1"/>
          </p:nvPr>
        </p:nvSpPr>
        <p:spPr>
          <a:xfrm>
            <a:off x="5015062" y="2980390"/>
            <a:ext cx="3248526" cy="268836"/>
          </a:xfrm>
        </p:spPr>
        <p:txBody>
          <a:bodyPr/>
          <a:lstStyle>
            <a:lvl1pPr marL="0" marR="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378" rtl="0" eaLnBrk="1" latinLnBrk="0" hangingPunct="1">
              <a:lnSpc>
                <a:spcPct val="90000"/>
              </a:lnSpc>
              <a:spcBef>
                <a:spcPts val="1000"/>
              </a:spcBef>
              <a:buFont typeface="Arial" panose="020B0604020202020204" pitchFamily="34" charset="0"/>
              <a:buNone/>
            </a:pPr>
            <a:r>
              <a:rPr lang="en-US"/>
              <a:t>Biography Point One</a:t>
            </a:r>
          </a:p>
        </p:txBody>
      </p:sp>
      <p:sp>
        <p:nvSpPr>
          <p:cNvPr id="56" name="Text Placeholder 17">
            <a:extLst>
              <a:ext uri="{FF2B5EF4-FFF2-40B4-BE49-F238E27FC236}">
                <a16:creationId xmlns:a16="http://schemas.microsoft.com/office/drawing/2014/main" id="{40A2BE89-75E6-EC4F-A876-930A4939F65E}"/>
              </a:ext>
            </a:extLst>
          </p:cNvPr>
          <p:cNvSpPr>
            <a:spLocks noGrp="1"/>
          </p:cNvSpPr>
          <p:nvPr>
            <p:ph type="body" sz="quarter" idx="38" hasCustomPrompt="1"/>
          </p:nvPr>
        </p:nvSpPr>
        <p:spPr>
          <a:xfrm>
            <a:off x="5015062" y="3440753"/>
            <a:ext cx="3248526" cy="268836"/>
          </a:xfrm>
        </p:spPr>
        <p:txBody>
          <a:bodyPr/>
          <a:lstStyle>
            <a:lvl1pPr marL="0" marR="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378" rtl="0" eaLnBrk="1" latinLnBrk="0" hangingPunct="1">
              <a:lnSpc>
                <a:spcPct val="90000"/>
              </a:lnSpc>
              <a:spcBef>
                <a:spcPts val="1000"/>
              </a:spcBef>
              <a:buFont typeface="Arial" panose="020B0604020202020204" pitchFamily="34" charset="0"/>
              <a:buNone/>
            </a:pPr>
            <a:r>
              <a:rPr lang="en-US"/>
              <a:t>Biography Point Two</a:t>
            </a:r>
          </a:p>
        </p:txBody>
      </p:sp>
      <p:sp>
        <p:nvSpPr>
          <p:cNvPr id="57" name="Text Placeholder 17">
            <a:extLst>
              <a:ext uri="{FF2B5EF4-FFF2-40B4-BE49-F238E27FC236}">
                <a16:creationId xmlns:a16="http://schemas.microsoft.com/office/drawing/2014/main" id="{0EF5BCCD-03A9-0948-B454-8163E68EF73C}"/>
              </a:ext>
            </a:extLst>
          </p:cNvPr>
          <p:cNvSpPr>
            <a:spLocks noGrp="1"/>
          </p:cNvSpPr>
          <p:nvPr>
            <p:ph type="body" sz="quarter" idx="39" hasCustomPrompt="1"/>
          </p:nvPr>
        </p:nvSpPr>
        <p:spPr>
          <a:xfrm>
            <a:off x="5015062" y="4361478"/>
            <a:ext cx="3248526" cy="268836"/>
          </a:xfrm>
        </p:spPr>
        <p:txBody>
          <a:bodyPr/>
          <a:lstStyle>
            <a:lvl1pPr marL="0" marR="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378" rtl="0" eaLnBrk="1" latinLnBrk="0" hangingPunct="1">
              <a:lnSpc>
                <a:spcPct val="90000"/>
              </a:lnSpc>
              <a:spcBef>
                <a:spcPts val="1000"/>
              </a:spcBef>
              <a:buFont typeface="Arial" panose="020B0604020202020204" pitchFamily="34" charset="0"/>
              <a:buNone/>
            </a:pPr>
            <a:r>
              <a:rPr lang="en-US"/>
              <a:t>@</a:t>
            </a:r>
            <a:r>
              <a:rPr lang="en-US" err="1"/>
              <a:t>twitterifyoulike</a:t>
            </a:r>
            <a:endParaRPr lang="en-US"/>
          </a:p>
        </p:txBody>
      </p:sp>
      <p:sp>
        <p:nvSpPr>
          <p:cNvPr id="58" name="Text Placeholder 17">
            <a:extLst>
              <a:ext uri="{FF2B5EF4-FFF2-40B4-BE49-F238E27FC236}">
                <a16:creationId xmlns:a16="http://schemas.microsoft.com/office/drawing/2014/main" id="{23CC454D-8377-1A46-A1AC-9463A9669C5F}"/>
              </a:ext>
            </a:extLst>
          </p:cNvPr>
          <p:cNvSpPr>
            <a:spLocks noGrp="1"/>
          </p:cNvSpPr>
          <p:nvPr>
            <p:ph type="body" sz="quarter" idx="40" hasCustomPrompt="1"/>
          </p:nvPr>
        </p:nvSpPr>
        <p:spPr>
          <a:xfrm>
            <a:off x="5015062" y="3901116"/>
            <a:ext cx="3248526" cy="268836"/>
          </a:xfrm>
        </p:spPr>
        <p:txBody>
          <a:bodyPr/>
          <a:lstStyle>
            <a:lvl1pPr marL="0" marR="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378" rtl="0" eaLnBrk="1" latinLnBrk="0" hangingPunct="1">
              <a:lnSpc>
                <a:spcPct val="90000"/>
              </a:lnSpc>
              <a:spcBef>
                <a:spcPts val="1000"/>
              </a:spcBef>
              <a:buFont typeface="Arial" panose="020B0604020202020204" pitchFamily="34" charset="0"/>
              <a:buNone/>
            </a:pPr>
            <a:r>
              <a:rPr lang="en-US" err="1"/>
              <a:t>youremail@place.com</a:t>
            </a:r>
            <a:endParaRPr lang="en-US"/>
          </a:p>
        </p:txBody>
      </p:sp>
    </p:spTree>
    <p:extLst>
      <p:ext uri="{BB962C8B-B14F-4D97-AF65-F5344CB8AC3E}">
        <p14:creationId xmlns:p14="http://schemas.microsoft.com/office/powerpoint/2010/main" val="276829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85825" y="1127522"/>
            <a:ext cx="7315200" cy="1790700"/>
          </a:xfrm>
        </p:spPr>
        <p:txBody>
          <a:bodyPr anchor="ctr"/>
          <a:lstStyle>
            <a:lvl1pPr algn="ctr">
              <a:lnSpc>
                <a:spcPct val="110000"/>
              </a:lnSpc>
              <a:defRPr sz="4500">
                <a:solidFill>
                  <a:schemeClr val="bg1"/>
                </a:solidFill>
              </a:defRPr>
            </a:lvl1pPr>
          </a:lstStyle>
          <a:p>
            <a:r>
              <a:rPr lang="en-US"/>
              <a:t>Click to edit Master title style</a:t>
            </a:r>
          </a:p>
        </p:txBody>
      </p:sp>
      <p:sp>
        <p:nvSpPr>
          <p:cNvPr id="3" name="Subtitle 2"/>
          <p:cNvSpPr>
            <a:spLocks noGrp="1"/>
          </p:cNvSpPr>
          <p:nvPr>
            <p:ph type="subTitle" idx="1"/>
          </p:nvPr>
        </p:nvSpPr>
        <p:spPr>
          <a:xfrm>
            <a:off x="876300" y="3044428"/>
            <a:ext cx="7362825" cy="1241822"/>
          </a:xfrm>
        </p:spPr>
        <p:txBody>
          <a:bodyPr/>
          <a:lstStyle>
            <a:lvl1pPr marL="0" indent="0" algn="ctr">
              <a:buNone/>
              <a:defRPr sz="1800" b="0" i="0">
                <a:solidFill>
                  <a:schemeClr val="bg1"/>
                </a:solidFill>
                <a:latin typeface="Roboto Regular"/>
                <a:cs typeface="Roboto Regular"/>
              </a:defRPr>
            </a:lvl1pPr>
            <a:lvl2pPr marL="342907" indent="0" algn="ctr">
              <a:buNone/>
              <a:defRPr sz="1500"/>
            </a:lvl2pPr>
            <a:lvl3pPr marL="685814" indent="0" algn="ctr">
              <a:buNone/>
              <a:defRPr sz="1350"/>
            </a:lvl3pPr>
            <a:lvl4pPr marL="1028720" indent="0" algn="ctr">
              <a:buNone/>
              <a:defRPr sz="1200"/>
            </a:lvl4pPr>
            <a:lvl5pPr marL="1371628" indent="0" algn="ctr">
              <a:buNone/>
              <a:defRPr sz="1200"/>
            </a:lvl5pPr>
            <a:lvl6pPr marL="1714535" indent="0" algn="ctr">
              <a:buNone/>
              <a:defRPr sz="1200"/>
            </a:lvl6pPr>
            <a:lvl7pPr marL="2057441" indent="0" algn="ctr">
              <a:buNone/>
              <a:defRPr sz="1200"/>
            </a:lvl7pPr>
            <a:lvl8pPr marL="2400348" indent="0" algn="ctr">
              <a:buNone/>
              <a:defRPr sz="1200"/>
            </a:lvl8pPr>
            <a:lvl9pPr marL="2743255" indent="0" algn="ctr">
              <a:buNone/>
              <a:defRPr sz="1200"/>
            </a:lvl9pPr>
          </a:lstStyle>
          <a:p>
            <a:r>
              <a:rPr lang="en-US"/>
              <a:t>Click to edit Master subtitle style</a:t>
            </a:r>
          </a:p>
        </p:txBody>
      </p:sp>
      <p:pic>
        <p:nvPicPr>
          <p:cNvPr id="4" name="Picture 3"/>
          <p:cNvPicPr>
            <a:picLocks noChangeAspect="1"/>
          </p:cNvPicPr>
          <p:nvPr/>
        </p:nvPicPr>
        <p:blipFill>
          <a:blip r:embed="rId2"/>
          <a:stretch>
            <a:fillRect/>
          </a:stretch>
        </p:blipFill>
        <p:spPr>
          <a:xfrm>
            <a:off x="6718299" y="4231585"/>
            <a:ext cx="1997075" cy="476948"/>
          </a:xfrm>
          <a:prstGeom prst="rect">
            <a:avLst/>
          </a:prstGeom>
        </p:spPr>
      </p:pic>
    </p:spTree>
    <p:extLst>
      <p:ext uri="{BB962C8B-B14F-4D97-AF65-F5344CB8AC3E}">
        <p14:creationId xmlns:p14="http://schemas.microsoft.com/office/powerpoint/2010/main" val="3727704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40936" y="2101850"/>
            <a:ext cx="3935123" cy="939800"/>
          </a:xfrm>
          <a:prstGeom prst="rect">
            <a:avLst/>
          </a:prstGeom>
        </p:spPr>
      </p:pic>
    </p:spTree>
    <p:extLst>
      <p:ext uri="{BB962C8B-B14F-4D97-AF65-F5344CB8AC3E}">
        <p14:creationId xmlns:p14="http://schemas.microsoft.com/office/powerpoint/2010/main" val="42214773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14597" y="2101851"/>
            <a:ext cx="3935121" cy="939800"/>
          </a:xfrm>
          <a:prstGeom prst="rect">
            <a:avLst/>
          </a:prstGeom>
        </p:spPr>
      </p:pic>
    </p:spTree>
    <p:extLst>
      <p:ext uri="{BB962C8B-B14F-4D97-AF65-F5344CB8AC3E}">
        <p14:creationId xmlns:p14="http://schemas.microsoft.com/office/powerpoint/2010/main" val="6781947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Edit Master text styles</a:t>
            </a:r>
          </a:p>
          <a:p>
            <a:pPr lvl="1"/>
            <a:r>
              <a:rPr lang="en-US"/>
              <a:t>Second level</a:t>
            </a:r>
          </a:p>
          <a:p>
            <a:pPr lvl="2"/>
            <a:r>
              <a:rPr lang="en-US"/>
              <a:t>Third level</a:t>
            </a:r>
          </a:p>
        </p:txBody>
      </p:sp>
      <p:pic>
        <p:nvPicPr>
          <p:cNvPr id="5" name="Picture 4"/>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14361768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headers">
    <p:bg>
      <p:bgPr>
        <a:solidFill>
          <a:srgbClr val="EFEFE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28650" y="1321595"/>
            <a:ext cx="7886700" cy="994172"/>
          </a:xfrm>
        </p:spPr>
        <p:txBody>
          <a:bodyPr>
            <a:normAutofit/>
          </a:bodyPr>
          <a:lstStyle>
            <a:lvl1pPr>
              <a:defRPr sz="4050">
                <a:solidFill>
                  <a:srgbClr val="191919"/>
                </a:solidFill>
              </a:defRPr>
            </a:lvl1pPr>
          </a:lstStyle>
          <a:p>
            <a:r>
              <a:rPr lang="en-US"/>
              <a:t>Click to edit Master title style</a:t>
            </a:r>
          </a:p>
        </p:txBody>
      </p:sp>
      <p:sp>
        <p:nvSpPr>
          <p:cNvPr id="4" name="Content Placeholder 2"/>
          <p:cNvSpPr>
            <a:spLocks noGrp="1"/>
          </p:cNvSpPr>
          <p:nvPr>
            <p:ph idx="1"/>
          </p:nvPr>
        </p:nvSpPr>
        <p:spPr>
          <a:xfrm>
            <a:off x="628650" y="2219325"/>
            <a:ext cx="7886700" cy="2428875"/>
          </a:xfrm>
        </p:spPr>
        <p:txBody>
          <a:bodyPr>
            <a:normAutofit/>
          </a:bodyPr>
          <a:lstStyle>
            <a:lvl1pPr>
              <a:defRPr>
                <a:solidFill>
                  <a:srgbClr val="292929"/>
                </a:solidFill>
              </a:defRPr>
            </a:lvl1pPr>
            <a:lvl2pPr>
              <a:defRPr>
                <a:solidFill>
                  <a:srgbClr val="292929"/>
                </a:solidFill>
              </a:defRPr>
            </a:lvl2pPr>
            <a:lvl3pPr>
              <a:defRPr>
                <a:solidFill>
                  <a:srgbClr val="292929"/>
                </a:solidFill>
              </a:defRPr>
            </a:lvl3pPr>
            <a:lvl4pPr>
              <a:defRPr>
                <a:solidFill>
                  <a:srgbClr val="191919"/>
                </a:solidFill>
              </a:defRPr>
            </a:lvl4pPr>
            <a:lvl5pPr>
              <a:defRPr>
                <a:solidFill>
                  <a:srgbClr val="191919"/>
                </a:solidFill>
              </a:defRPr>
            </a:lvl5pPr>
          </a:lstStyle>
          <a:p>
            <a:pPr lvl="0"/>
            <a:r>
              <a:rPr lang="en-US"/>
              <a:t>Edit Master text styles</a:t>
            </a:r>
          </a:p>
        </p:txBody>
      </p:sp>
      <p:pic>
        <p:nvPicPr>
          <p:cNvPr id="5" name="Picture 4"/>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21505608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with caption">
    <p:spTree>
      <p:nvGrpSpPr>
        <p:cNvPr id="1" name=""/>
        <p:cNvGrpSpPr/>
        <p:nvPr/>
      </p:nvGrpSpPr>
      <p:grpSpPr>
        <a:xfrm>
          <a:off x="0" y="0"/>
          <a:ext cx="0" cy="0"/>
          <a:chOff x="0" y="0"/>
          <a:chExt cx="0" cy="0"/>
        </a:xfrm>
      </p:grpSpPr>
      <p:sp>
        <p:nvSpPr>
          <p:cNvPr id="3" name="Rectangle 2"/>
          <p:cNvSpPr/>
          <p:nvPr/>
        </p:nvSpPr>
        <p:spPr>
          <a:xfrm>
            <a:off x="1" y="4356101"/>
            <a:ext cx="9143999" cy="787400"/>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Subtitle 2"/>
          <p:cNvSpPr>
            <a:spLocks noGrp="1"/>
          </p:cNvSpPr>
          <p:nvPr>
            <p:ph type="subTitle" idx="1" hasCustomPrompt="1"/>
          </p:nvPr>
        </p:nvSpPr>
        <p:spPr>
          <a:xfrm>
            <a:off x="247650" y="4311647"/>
            <a:ext cx="7277100" cy="768350"/>
          </a:xfrm>
        </p:spPr>
        <p:txBody>
          <a:bodyPr anchor="ctr">
            <a:normAutofit/>
          </a:bodyPr>
          <a:lstStyle>
            <a:lvl1pPr marL="0" indent="0" algn="l">
              <a:buNone/>
              <a:defRPr sz="2400" b="0" i="0">
                <a:solidFill>
                  <a:schemeClr val="bg1"/>
                </a:solidFill>
                <a:latin typeface="Roboto Regular"/>
                <a:cs typeface="Roboto Regular"/>
              </a:defRPr>
            </a:lvl1pPr>
            <a:lvl2pPr marL="342907" indent="0" algn="ctr">
              <a:buNone/>
              <a:defRPr sz="1500"/>
            </a:lvl2pPr>
            <a:lvl3pPr marL="685814" indent="0" algn="ctr">
              <a:buNone/>
              <a:defRPr sz="1350"/>
            </a:lvl3pPr>
            <a:lvl4pPr marL="1028720" indent="0" algn="ctr">
              <a:buNone/>
              <a:defRPr sz="1200"/>
            </a:lvl4pPr>
            <a:lvl5pPr marL="1371628" indent="0" algn="ctr">
              <a:buNone/>
              <a:defRPr sz="1200"/>
            </a:lvl5pPr>
            <a:lvl6pPr marL="1714535" indent="0" algn="ctr">
              <a:buNone/>
              <a:defRPr sz="1200"/>
            </a:lvl6pPr>
            <a:lvl7pPr marL="2057441" indent="0" algn="ctr">
              <a:buNone/>
              <a:defRPr sz="1200"/>
            </a:lvl7pPr>
            <a:lvl8pPr marL="2400348" indent="0" algn="ctr">
              <a:buNone/>
              <a:defRPr sz="1200"/>
            </a:lvl8pPr>
            <a:lvl9pPr marL="2743255" indent="0" algn="ctr">
              <a:buNone/>
              <a:defRPr sz="1200"/>
            </a:lvl9pPr>
          </a:lstStyle>
          <a:p>
            <a:r>
              <a:rPr lang="en-US"/>
              <a:t>Click to edit the image title</a:t>
            </a:r>
          </a:p>
        </p:txBody>
      </p:sp>
      <p:pic>
        <p:nvPicPr>
          <p:cNvPr id="5" name="Picture 4"/>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18440466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5825" y="822722"/>
            <a:ext cx="7315200" cy="2777729"/>
          </a:xfrm>
        </p:spPr>
        <p:txBody>
          <a:bodyPr anchor="t"/>
          <a:lstStyle>
            <a:lvl1pPr algn="ctr">
              <a:lnSpc>
                <a:spcPct val="120000"/>
              </a:lnSpc>
              <a:defRPr sz="4500" b="0" i="0" baseline="0">
                <a:solidFill>
                  <a:srgbClr val="292929"/>
                </a:solidFill>
                <a:latin typeface="Roboto Regular"/>
                <a:cs typeface="Roboto Regular"/>
              </a:defRPr>
            </a:lvl1pPr>
          </a:lstStyle>
          <a:p>
            <a:r>
              <a:rPr lang="en-US"/>
              <a:t>“A very wise and interesting quote from someone great can go in this text box.”</a:t>
            </a:r>
          </a:p>
        </p:txBody>
      </p:sp>
      <p:sp>
        <p:nvSpPr>
          <p:cNvPr id="5" name="Subtitle 2"/>
          <p:cNvSpPr>
            <a:spLocks noGrp="1"/>
          </p:cNvSpPr>
          <p:nvPr>
            <p:ph type="subTitle" idx="1" hasCustomPrompt="1"/>
          </p:nvPr>
        </p:nvSpPr>
        <p:spPr>
          <a:xfrm>
            <a:off x="847725" y="3768328"/>
            <a:ext cx="7362825" cy="660797"/>
          </a:xfrm>
        </p:spPr>
        <p:txBody>
          <a:bodyPr/>
          <a:lstStyle>
            <a:lvl1pPr marL="0" indent="0" algn="ctr">
              <a:buNone/>
              <a:defRPr sz="2400" b="0" i="0" baseline="0">
                <a:solidFill>
                  <a:srgbClr val="191919"/>
                </a:solidFill>
                <a:latin typeface="Roboto Bold"/>
                <a:cs typeface="Roboto Bold"/>
              </a:defRPr>
            </a:lvl1pPr>
            <a:lvl2pPr marL="342907" indent="0" algn="ctr">
              <a:buNone/>
              <a:defRPr sz="1500"/>
            </a:lvl2pPr>
            <a:lvl3pPr marL="685814" indent="0" algn="ctr">
              <a:buNone/>
              <a:defRPr sz="1350"/>
            </a:lvl3pPr>
            <a:lvl4pPr marL="1028720" indent="0" algn="ctr">
              <a:buNone/>
              <a:defRPr sz="1200"/>
            </a:lvl4pPr>
            <a:lvl5pPr marL="1371628" indent="0" algn="ctr">
              <a:buNone/>
              <a:defRPr sz="1200"/>
            </a:lvl5pPr>
            <a:lvl6pPr marL="1714535" indent="0" algn="ctr">
              <a:buNone/>
              <a:defRPr sz="1200"/>
            </a:lvl6pPr>
            <a:lvl7pPr marL="2057441" indent="0" algn="ctr">
              <a:buNone/>
              <a:defRPr sz="1200"/>
            </a:lvl7pPr>
            <a:lvl8pPr marL="2400348" indent="0" algn="ctr">
              <a:buNone/>
              <a:defRPr sz="1200"/>
            </a:lvl8pPr>
            <a:lvl9pPr marL="2743255" indent="0" algn="ctr">
              <a:buNone/>
              <a:defRPr sz="1200"/>
            </a:lvl9pPr>
          </a:lstStyle>
          <a:p>
            <a:r>
              <a:rPr lang="en-US"/>
              <a:t>Pete Woodhouse</a:t>
            </a:r>
          </a:p>
        </p:txBody>
      </p:sp>
      <p:pic>
        <p:nvPicPr>
          <p:cNvPr id="7" name="Picture 6"/>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21229105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885825" y="447676"/>
            <a:ext cx="7315200" cy="3724274"/>
          </a:xfrm>
        </p:spPr>
        <p:txBody>
          <a:bodyPr anchor="ctr"/>
          <a:lstStyle>
            <a:lvl1pPr algn="ctr">
              <a:lnSpc>
                <a:spcPct val="120000"/>
              </a:lnSpc>
              <a:defRPr sz="4500">
                <a:solidFill>
                  <a:schemeClr val="bg1"/>
                </a:solidFill>
              </a:defRPr>
            </a:lvl1pPr>
          </a:lstStyle>
          <a:p>
            <a:r>
              <a:rPr lang="en-US"/>
              <a:t>This is a breaker page, it can be used to split topics</a:t>
            </a:r>
          </a:p>
        </p:txBody>
      </p:sp>
      <p:pic>
        <p:nvPicPr>
          <p:cNvPr id="4" name="Picture 3"/>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6898802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933700" y="822722"/>
            <a:ext cx="5419725" cy="2288778"/>
          </a:xfrm>
        </p:spPr>
        <p:txBody>
          <a:bodyPr anchor="t">
            <a:normAutofit/>
          </a:bodyPr>
          <a:lstStyle>
            <a:lvl1pPr algn="l">
              <a:lnSpc>
                <a:spcPct val="120000"/>
              </a:lnSpc>
              <a:defRPr sz="3000" b="0" i="0" baseline="0">
                <a:solidFill>
                  <a:srgbClr val="292929"/>
                </a:solidFill>
                <a:latin typeface="Roboto Regular"/>
                <a:cs typeface="Roboto Regular"/>
              </a:defRPr>
            </a:lvl1pPr>
          </a:lstStyle>
          <a:p>
            <a:r>
              <a:rPr lang="en-US"/>
              <a:t>“A very wise and interesting quote from someone great can go in this text box.”</a:t>
            </a:r>
          </a:p>
        </p:txBody>
      </p:sp>
      <p:sp>
        <p:nvSpPr>
          <p:cNvPr id="6" name="Subtitle 2"/>
          <p:cNvSpPr>
            <a:spLocks noGrp="1"/>
          </p:cNvSpPr>
          <p:nvPr>
            <p:ph type="subTitle" idx="1" hasCustomPrompt="1"/>
          </p:nvPr>
        </p:nvSpPr>
        <p:spPr>
          <a:xfrm>
            <a:off x="2936876" y="3266680"/>
            <a:ext cx="3305175" cy="644921"/>
          </a:xfrm>
        </p:spPr>
        <p:txBody>
          <a:bodyPr/>
          <a:lstStyle>
            <a:lvl1pPr marL="0" indent="0" algn="l">
              <a:buNone/>
              <a:defRPr sz="2400" b="0" i="0" baseline="0">
                <a:solidFill>
                  <a:srgbClr val="191919"/>
                </a:solidFill>
                <a:latin typeface="Roboto Bold"/>
                <a:cs typeface="Roboto Bold"/>
              </a:defRPr>
            </a:lvl1pPr>
            <a:lvl2pPr marL="342907" indent="0" algn="ctr">
              <a:buNone/>
              <a:defRPr sz="1500"/>
            </a:lvl2pPr>
            <a:lvl3pPr marL="685814" indent="0" algn="ctr">
              <a:buNone/>
              <a:defRPr sz="1350"/>
            </a:lvl3pPr>
            <a:lvl4pPr marL="1028720" indent="0" algn="ctr">
              <a:buNone/>
              <a:defRPr sz="1200"/>
            </a:lvl4pPr>
            <a:lvl5pPr marL="1371628" indent="0" algn="ctr">
              <a:buNone/>
              <a:defRPr sz="1200"/>
            </a:lvl5pPr>
            <a:lvl6pPr marL="1714535" indent="0" algn="ctr">
              <a:buNone/>
              <a:defRPr sz="1200"/>
            </a:lvl6pPr>
            <a:lvl7pPr marL="2057441" indent="0" algn="ctr">
              <a:buNone/>
              <a:defRPr sz="1200"/>
            </a:lvl7pPr>
            <a:lvl8pPr marL="2400348" indent="0" algn="ctr">
              <a:buNone/>
              <a:defRPr sz="1200"/>
            </a:lvl8pPr>
            <a:lvl9pPr marL="2743255" indent="0" algn="ctr">
              <a:buNone/>
              <a:defRPr sz="1200"/>
            </a:lvl9pPr>
          </a:lstStyle>
          <a:p>
            <a:r>
              <a:rPr lang="en-US"/>
              <a:t>Pete Woodhouse</a:t>
            </a:r>
          </a:p>
        </p:txBody>
      </p:sp>
      <p:pic>
        <p:nvPicPr>
          <p:cNvPr id="9" name="Picture 8"/>
          <p:cNvPicPr>
            <a:picLocks noChangeAspect="1"/>
          </p:cNvPicPr>
          <p:nvPr/>
        </p:nvPicPr>
        <p:blipFill>
          <a:blip r:embed="rId2"/>
          <a:stretch>
            <a:fillRect/>
          </a:stretch>
        </p:blipFill>
        <p:spPr>
          <a:xfrm>
            <a:off x="7546974" y="4576210"/>
            <a:ext cx="1336674" cy="319640"/>
          </a:xfrm>
          <a:prstGeom prst="rect">
            <a:avLst/>
          </a:prstGeom>
        </p:spPr>
      </p:pic>
    </p:spTree>
    <p:extLst>
      <p:ext uri="{BB962C8B-B14F-4D97-AF65-F5344CB8AC3E}">
        <p14:creationId xmlns:p14="http://schemas.microsoft.com/office/powerpoint/2010/main" val="9236251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037489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F1F6B-038C-4FE2-B60D-016151365E5D}"/>
              </a:ext>
            </a:extLst>
          </p:cNvPr>
          <p:cNvSpPr>
            <a:spLocks noGrp="1"/>
          </p:cNvSpPr>
          <p:nvPr>
            <p:ph type="dt" sz="half" idx="10"/>
          </p:nvPr>
        </p:nvSpPr>
        <p:spPr/>
        <p:txBody>
          <a:bodyPr/>
          <a:lstStyle/>
          <a:p>
            <a:fld id="{77161629-C77F-4FDD-87F5-BC4821A51085}" type="datetimeFigureOut">
              <a:rPr lang="en-GB" smtClean="0"/>
              <a:t>30/03/2020</a:t>
            </a:fld>
            <a:endParaRPr lang="en-GB"/>
          </a:p>
        </p:txBody>
      </p:sp>
      <p:sp>
        <p:nvSpPr>
          <p:cNvPr id="3" name="Footer Placeholder 2">
            <a:extLst>
              <a:ext uri="{FF2B5EF4-FFF2-40B4-BE49-F238E27FC236}">
                <a16:creationId xmlns:a16="http://schemas.microsoft.com/office/drawing/2014/main" id="{262295C2-2D6E-4F58-8937-E43F754594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4F7682-1D95-4BCC-8EF9-CDDC9B0B20A4}"/>
              </a:ext>
            </a:extLst>
          </p:cNvPr>
          <p:cNvSpPr>
            <a:spLocks noGrp="1"/>
          </p:cNvSpPr>
          <p:nvPr>
            <p:ph type="sldNum" sz="quarter" idx="12"/>
          </p:nvPr>
        </p:nvSpPr>
        <p:spPr/>
        <p:txBody>
          <a:bodyPr/>
          <a:lstStyle/>
          <a:p>
            <a:fld id="{92EF520A-7D79-432C-BB94-46E185B43B38}" type="slidenum">
              <a:rPr lang="en-GB" smtClean="0"/>
              <a:t>‹#›</a:t>
            </a:fld>
            <a:endParaRPr lang="en-GB"/>
          </a:p>
        </p:txBody>
      </p:sp>
    </p:spTree>
    <p:extLst>
      <p:ext uri="{BB962C8B-B14F-4D97-AF65-F5344CB8AC3E}">
        <p14:creationId xmlns:p14="http://schemas.microsoft.com/office/powerpoint/2010/main" val="3857557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4.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83963-C2C7-4CA8-BDE6-0C2288A5CB2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EE6FC0-9FD6-4D25-9582-0B84BC350CB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D608FD-1EB5-4A06-BC8C-C35F387F442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7161629-C77F-4FDD-87F5-BC4821A51085}" type="datetimeFigureOut">
              <a:rPr lang="en-GB" smtClean="0"/>
              <a:t>30/03/2020</a:t>
            </a:fld>
            <a:endParaRPr lang="en-GB"/>
          </a:p>
        </p:txBody>
      </p:sp>
      <p:sp>
        <p:nvSpPr>
          <p:cNvPr id="5" name="Footer Placeholder 4">
            <a:extLst>
              <a:ext uri="{FF2B5EF4-FFF2-40B4-BE49-F238E27FC236}">
                <a16:creationId xmlns:a16="http://schemas.microsoft.com/office/drawing/2014/main" id="{E872E8C0-80D1-4525-A060-4DD8A1D7E1D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AB2778A-AD06-4AC9-A542-59357C349A6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2EF520A-7D79-432C-BB94-46E185B43B38}" type="slidenum">
              <a:rPr lang="en-GB" smtClean="0"/>
              <a:t>‹#›</a:t>
            </a:fld>
            <a:endParaRPr lang="en-GB"/>
          </a:p>
        </p:txBody>
      </p:sp>
    </p:spTree>
    <p:extLst>
      <p:ext uri="{BB962C8B-B14F-4D97-AF65-F5344CB8AC3E}">
        <p14:creationId xmlns:p14="http://schemas.microsoft.com/office/powerpoint/2010/main" val="336489790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75"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628650" y="273844"/>
            <a:ext cx="7886700"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endParaRPr lang="en-US" altLang="en-US" dirty="0"/>
          </a:p>
        </p:txBody>
      </p:sp>
      <p:sp>
        <p:nvSpPr>
          <p:cNvPr id="46083" name="Text Placeholder 2"/>
          <p:cNvSpPr>
            <a:spLocks noGrp="1"/>
          </p:cNvSpPr>
          <p:nvPr>
            <p:ph type="body" idx="1"/>
          </p:nvPr>
        </p:nvSpPr>
        <p:spPr bwMode="auto">
          <a:xfrm>
            <a:off x="628650" y="1369219"/>
            <a:ext cx="7886700"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87986112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Lst>
  <p:txStyles>
    <p:titleStyle>
      <a:lvl1pPr algn="l" rtl="0" eaLnBrk="1" fontAlgn="base" hangingPunct="1">
        <a:lnSpc>
          <a:spcPct val="90000"/>
        </a:lnSpc>
        <a:spcBef>
          <a:spcPct val="0"/>
        </a:spcBef>
        <a:spcAft>
          <a:spcPct val="0"/>
        </a:spcAft>
        <a:defRPr sz="3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00000"/>
        </a:lnSpc>
        <a:spcBef>
          <a:spcPts val="750"/>
        </a:spcBef>
        <a:spcAft>
          <a:spcPts val="225"/>
        </a:spcAft>
        <a:buClr>
          <a:srgbClr val="CC0000"/>
        </a:buClr>
        <a:buSzPct val="100000"/>
        <a:buFont typeface="Arial"/>
        <a:buChar char="•"/>
        <a:defRPr sz="2550" b="0" i="0" kern="1200">
          <a:solidFill>
            <a:schemeClr val="bg2">
              <a:lumMod val="25000"/>
            </a:schemeClr>
          </a:solidFill>
          <a:latin typeface="Roboto Regular"/>
          <a:ea typeface="+mn-ea"/>
          <a:cs typeface="Roboto Regular"/>
        </a:defRPr>
      </a:lvl1pPr>
      <a:lvl2pPr marL="685800" indent="-342900" algn="l" rtl="0" eaLnBrk="1" fontAlgn="base" hangingPunct="1">
        <a:lnSpc>
          <a:spcPct val="100000"/>
        </a:lnSpc>
        <a:spcBef>
          <a:spcPts val="375"/>
        </a:spcBef>
        <a:spcAft>
          <a:spcPts val="225"/>
        </a:spcAft>
        <a:buClr>
          <a:srgbClr val="CC0000"/>
        </a:buClr>
        <a:buSzPct val="100000"/>
        <a:buFont typeface="Arial"/>
        <a:buChar char="•"/>
        <a:defRPr sz="2100" b="0" i="0" kern="1200">
          <a:solidFill>
            <a:schemeClr val="bg2">
              <a:lumMod val="25000"/>
            </a:schemeClr>
          </a:solidFill>
          <a:latin typeface="Roboto Regular"/>
          <a:ea typeface="+mn-ea"/>
          <a:cs typeface="Roboto Regular"/>
        </a:defRPr>
      </a:lvl2pPr>
      <a:lvl3pPr marL="942975" indent="-257175" algn="l" rtl="0" eaLnBrk="1" fontAlgn="base" hangingPunct="1">
        <a:lnSpc>
          <a:spcPct val="100000"/>
        </a:lnSpc>
        <a:spcBef>
          <a:spcPts val="375"/>
        </a:spcBef>
        <a:spcAft>
          <a:spcPts val="225"/>
        </a:spcAft>
        <a:buClr>
          <a:srgbClr val="CC0000"/>
        </a:buClr>
        <a:buSzPct val="100000"/>
        <a:buFont typeface="Arial"/>
        <a:buChar char="•"/>
        <a:defRPr sz="1800" b="0" i="0" kern="1200">
          <a:solidFill>
            <a:schemeClr val="bg2">
              <a:lumMod val="25000"/>
            </a:schemeClr>
          </a:solidFill>
          <a:latin typeface="Roboto Regular"/>
          <a:ea typeface="+mn-ea"/>
          <a:cs typeface="Roboto Regular"/>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628650" y="273845"/>
            <a:ext cx="7886700"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628650" y="1369219"/>
            <a:ext cx="7886700"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80309238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6" r:id="rId10"/>
    <p:sldLayoutId id="2147483777" r:id="rId11"/>
  </p:sldLayoutIdLst>
  <p:txStyles>
    <p:titleStyle>
      <a:lvl1pPr algn="l" rtl="0" eaLnBrk="1" fontAlgn="base" hangingPunct="1">
        <a:lnSpc>
          <a:spcPct val="90000"/>
        </a:lnSpc>
        <a:spcBef>
          <a:spcPct val="0"/>
        </a:spcBef>
        <a:spcAft>
          <a:spcPct val="0"/>
        </a:spcAft>
        <a:defRPr sz="3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7"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14"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2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28"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7" indent="-342907" algn="l" rtl="0" eaLnBrk="1" fontAlgn="base" hangingPunct="1">
        <a:lnSpc>
          <a:spcPct val="130000"/>
        </a:lnSpc>
        <a:spcBef>
          <a:spcPts val="750"/>
        </a:spcBef>
        <a:spcAft>
          <a:spcPct val="0"/>
        </a:spcAft>
        <a:buClr>
          <a:srgbClr val="CC0000"/>
        </a:buClr>
        <a:buSzPct val="100000"/>
        <a:buFont typeface="Arial"/>
        <a:buChar char="•"/>
        <a:defRPr sz="2550" b="0" i="0" kern="1200">
          <a:solidFill>
            <a:srgbClr val="191919"/>
          </a:solidFill>
          <a:latin typeface="Roboto Regular"/>
          <a:ea typeface="+mn-ea"/>
          <a:cs typeface="Roboto Regular"/>
        </a:defRPr>
      </a:lvl1pPr>
      <a:lvl2pPr marL="685814" indent="-342907" algn="l" rtl="0" eaLnBrk="1" fontAlgn="base" hangingPunct="1">
        <a:lnSpc>
          <a:spcPct val="130000"/>
        </a:lnSpc>
        <a:spcBef>
          <a:spcPts val="375"/>
        </a:spcBef>
        <a:spcAft>
          <a:spcPct val="0"/>
        </a:spcAft>
        <a:buClr>
          <a:srgbClr val="CC0000"/>
        </a:buClr>
        <a:buSzPct val="100000"/>
        <a:buFont typeface="Arial"/>
        <a:buChar char="•"/>
        <a:defRPr sz="2100" b="0" i="0" kern="1200">
          <a:solidFill>
            <a:srgbClr val="191919"/>
          </a:solidFill>
          <a:latin typeface="Roboto Regular"/>
          <a:ea typeface="+mn-ea"/>
          <a:cs typeface="Roboto Regular"/>
        </a:defRPr>
      </a:lvl2pPr>
      <a:lvl3pPr marL="942994" indent="-257180" algn="l" rtl="0" eaLnBrk="1" fontAlgn="base" hangingPunct="1">
        <a:lnSpc>
          <a:spcPct val="130000"/>
        </a:lnSpc>
        <a:spcBef>
          <a:spcPts val="375"/>
        </a:spcBef>
        <a:spcAft>
          <a:spcPct val="0"/>
        </a:spcAft>
        <a:buClr>
          <a:srgbClr val="CC0000"/>
        </a:buClr>
        <a:buSzPct val="100000"/>
        <a:buFont typeface="Arial"/>
        <a:buChar char="•"/>
        <a:defRPr sz="1800" b="0" i="0" kern="1200">
          <a:solidFill>
            <a:srgbClr val="191919"/>
          </a:solidFill>
          <a:latin typeface="Roboto Regular"/>
          <a:ea typeface="+mn-ea"/>
          <a:cs typeface="Roboto Regular"/>
        </a:defRPr>
      </a:lvl3pPr>
      <a:lvl4pPr marL="1200174" indent="-171454"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81" indent="-171454"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88" indent="-171454" algn="l" defTabSz="6858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94" indent="-171454" algn="l" defTabSz="6858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02" indent="-171454" algn="l" defTabSz="6858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09" indent="-171454" algn="l" defTabSz="6858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4" rtl="0" eaLnBrk="1" latinLnBrk="0" hangingPunct="1">
        <a:defRPr sz="1350" kern="1200">
          <a:solidFill>
            <a:schemeClr val="tx1"/>
          </a:solidFill>
          <a:latin typeface="+mn-lt"/>
          <a:ea typeface="+mn-ea"/>
          <a:cs typeface="+mn-cs"/>
        </a:defRPr>
      </a:lvl1pPr>
      <a:lvl2pPr marL="342907" algn="l" defTabSz="685814" rtl="0" eaLnBrk="1" latinLnBrk="0" hangingPunct="1">
        <a:defRPr sz="1350" kern="1200">
          <a:solidFill>
            <a:schemeClr val="tx1"/>
          </a:solidFill>
          <a:latin typeface="+mn-lt"/>
          <a:ea typeface="+mn-ea"/>
          <a:cs typeface="+mn-cs"/>
        </a:defRPr>
      </a:lvl2pPr>
      <a:lvl3pPr marL="685814" algn="l" defTabSz="685814" rtl="0" eaLnBrk="1" latinLnBrk="0" hangingPunct="1">
        <a:defRPr sz="1350" kern="1200">
          <a:solidFill>
            <a:schemeClr val="tx1"/>
          </a:solidFill>
          <a:latin typeface="+mn-lt"/>
          <a:ea typeface="+mn-ea"/>
          <a:cs typeface="+mn-cs"/>
        </a:defRPr>
      </a:lvl3pPr>
      <a:lvl4pPr marL="1028720" algn="l" defTabSz="685814" rtl="0" eaLnBrk="1" latinLnBrk="0" hangingPunct="1">
        <a:defRPr sz="1350" kern="1200">
          <a:solidFill>
            <a:schemeClr val="tx1"/>
          </a:solidFill>
          <a:latin typeface="+mn-lt"/>
          <a:ea typeface="+mn-ea"/>
          <a:cs typeface="+mn-cs"/>
        </a:defRPr>
      </a:lvl4pPr>
      <a:lvl5pPr marL="1371628" algn="l" defTabSz="685814" rtl="0" eaLnBrk="1" latinLnBrk="0" hangingPunct="1">
        <a:defRPr sz="1350" kern="1200">
          <a:solidFill>
            <a:schemeClr val="tx1"/>
          </a:solidFill>
          <a:latin typeface="+mn-lt"/>
          <a:ea typeface="+mn-ea"/>
          <a:cs typeface="+mn-cs"/>
        </a:defRPr>
      </a:lvl5pPr>
      <a:lvl6pPr marL="1714535" algn="l" defTabSz="685814" rtl="0" eaLnBrk="1" latinLnBrk="0" hangingPunct="1">
        <a:defRPr sz="1350" kern="1200">
          <a:solidFill>
            <a:schemeClr val="tx1"/>
          </a:solidFill>
          <a:latin typeface="+mn-lt"/>
          <a:ea typeface="+mn-ea"/>
          <a:cs typeface="+mn-cs"/>
        </a:defRPr>
      </a:lvl6pPr>
      <a:lvl7pPr marL="2057441" algn="l" defTabSz="685814" rtl="0" eaLnBrk="1" latinLnBrk="0" hangingPunct="1">
        <a:defRPr sz="1350" kern="1200">
          <a:solidFill>
            <a:schemeClr val="tx1"/>
          </a:solidFill>
          <a:latin typeface="+mn-lt"/>
          <a:ea typeface="+mn-ea"/>
          <a:cs typeface="+mn-cs"/>
        </a:defRPr>
      </a:lvl7pPr>
      <a:lvl8pPr marL="2400348" algn="l" defTabSz="685814" rtl="0" eaLnBrk="1" latinLnBrk="0" hangingPunct="1">
        <a:defRPr sz="1350" kern="1200">
          <a:solidFill>
            <a:schemeClr val="tx1"/>
          </a:solidFill>
          <a:latin typeface="+mn-lt"/>
          <a:ea typeface="+mn-ea"/>
          <a:cs typeface="+mn-cs"/>
        </a:defRPr>
      </a:lvl8pPr>
      <a:lvl9pPr marL="2743255" algn="l" defTabSz="685814"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hyperlink" Target="https://enterprise.verizon.com/resources/reports/DBIR_2018_Report.pdf" TargetMode="External"/><Relationship Id="rId2" Type="http://schemas.openxmlformats.org/officeDocument/2006/relationships/image" Target="../media/image36.png"/><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hyperlink" Target="https://gdpr-info.eu/" TargetMode="External"/><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0.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GB" dirty="0"/>
              <a:t>Creating a Data Masking Strategy</a:t>
            </a:r>
            <a:endParaRPr lang="en-US" dirty="0"/>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pPr fontAlgn="base"/>
            <a:r>
              <a:rPr lang="en-GB" dirty="0"/>
              <a:t>Protect your Data by Design</a:t>
            </a:r>
            <a:endParaRPr lang="en-GB" b="0" dirty="0"/>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Christopher Unwin, </a:t>
            </a:r>
          </a:p>
          <a:p>
            <a:r>
              <a:rPr lang="en-US" dirty="0"/>
              <a:t>Solutions Specialist, Redgate Software</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4B88D6-2C85-4DD0-9339-5E26C5204C48}"/>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634782" y="259625"/>
            <a:ext cx="1778670" cy="1191709"/>
          </a:xfrm>
          <a:prstGeom prst="rect">
            <a:avLst/>
          </a:prstGeom>
        </p:spPr>
      </p:pic>
      <p:pic>
        <p:nvPicPr>
          <p:cNvPr id="4" name="Picture 3">
            <a:extLst>
              <a:ext uri="{FF2B5EF4-FFF2-40B4-BE49-F238E27FC236}">
                <a16:creationId xmlns:a16="http://schemas.microsoft.com/office/drawing/2014/main" id="{E31EC96F-282B-487E-916E-A2F533AA2B4A}"/>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3288156" y="381709"/>
            <a:ext cx="2438274" cy="916790"/>
          </a:xfrm>
          <a:prstGeom prst="rect">
            <a:avLst/>
          </a:prstGeom>
        </p:spPr>
      </p:pic>
      <p:pic>
        <p:nvPicPr>
          <p:cNvPr id="4098" name="Picture 2">
            <a:extLst>
              <a:ext uri="{FF2B5EF4-FFF2-40B4-BE49-F238E27FC236}">
                <a16:creationId xmlns:a16="http://schemas.microsoft.com/office/drawing/2014/main" id="{4CF38B3B-A303-460D-9211-3520AB5594D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p:blipFill>
        <p:spPr bwMode="auto">
          <a:xfrm>
            <a:off x="6255477" y="556270"/>
            <a:ext cx="2640328" cy="567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logo&#10;&#10;Description automatically generated">
            <a:extLst>
              <a:ext uri="{FF2B5EF4-FFF2-40B4-BE49-F238E27FC236}">
                <a16:creationId xmlns:a16="http://schemas.microsoft.com/office/drawing/2014/main" id="{3C4348CF-5C0E-4971-A499-2C70A989F86F}"/>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574554" y="1979283"/>
            <a:ext cx="1899124" cy="1191701"/>
          </a:xfrm>
          <a:prstGeom prst="rect">
            <a:avLst/>
          </a:prstGeom>
        </p:spPr>
      </p:pic>
      <p:pic>
        <p:nvPicPr>
          <p:cNvPr id="6" name="Picture 5">
            <a:extLst>
              <a:ext uri="{FF2B5EF4-FFF2-40B4-BE49-F238E27FC236}">
                <a16:creationId xmlns:a16="http://schemas.microsoft.com/office/drawing/2014/main" id="{785AD2A4-9BA8-4651-BABA-1990EDCBAA2D}"/>
              </a:ext>
            </a:extLst>
          </p:cNvPr>
          <p:cNvPicPr>
            <a:picLocks noChangeAspect="1"/>
          </p:cNvPicPr>
          <p:nvPr/>
        </p:nvPicPr>
        <p:blipFill rotWithShape="1">
          <a:blip r:embed="rId6">
            <a:extLst>
              <a:ext uri="{28A0092B-C50C-407E-A947-70E740481C1C}">
                <a14:useLocalDpi xmlns:a14="http://schemas.microsoft.com/office/drawing/2010/main" val="0"/>
              </a:ext>
            </a:extLst>
          </a:blip>
          <a:stretch/>
        </p:blipFill>
        <p:spPr>
          <a:xfrm>
            <a:off x="313266" y="3810560"/>
            <a:ext cx="2419328" cy="961682"/>
          </a:xfrm>
          <a:prstGeom prst="rect">
            <a:avLst/>
          </a:prstGeom>
        </p:spPr>
      </p:pic>
      <p:sp>
        <p:nvSpPr>
          <p:cNvPr id="4100" name="Rectangle 7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621" y="1725480"/>
            <a:ext cx="6093379" cy="34180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F32CBB-94F0-46ED-9FCA-42890AF1B9FE}"/>
              </a:ext>
            </a:extLst>
          </p:cNvPr>
          <p:cNvSpPr txBox="1">
            <a:spLocks noGrp="1"/>
          </p:cNvSpPr>
          <p:nvPr>
            <p:ph type="title" idx="4294967295"/>
          </p:nvPr>
        </p:nvSpPr>
        <p:spPr>
          <a:xfrm>
            <a:off x="3492942" y="2187390"/>
            <a:ext cx="4848965" cy="173202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600" b="1" i="1" kern="1200">
                <a:solidFill>
                  <a:srgbClr val="FFFFFF"/>
                </a:solidFill>
                <a:latin typeface="+mj-lt"/>
                <a:ea typeface="+mj-ea"/>
                <a:cs typeface="+mj-cs"/>
              </a:rPr>
              <a:t>Why do we need to protect data? (2)</a:t>
            </a:r>
          </a:p>
        </p:txBody>
      </p:sp>
      <p:cxnSp>
        <p:nvCxnSpPr>
          <p:cNvPr id="4101" name="Straight Connector 7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714330"/>
            <a:ext cx="9141714"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102" name="Straight Connector 8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428661"/>
            <a:ext cx="304824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8239" y="-510"/>
            <a:ext cx="0" cy="5143502"/>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15556" y="-510"/>
            <a:ext cx="0" cy="168021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60198" y="4002186"/>
            <a:ext cx="41148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17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54AD8-A33E-4F5D-8473-FF45FF654F37}"/>
              </a:ext>
            </a:extLst>
          </p:cNvPr>
          <p:cNvSpPr txBox="1">
            <a:spLocks/>
          </p:cNvSpPr>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Where do data breaches come from?</a:t>
            </a:r>
          </a:p>
        </p:txBody>
      </p:sp>
      <p:grpSp>
        <p:nvGrpSpPr>
          <p:cNvPr id="5" name="Group 4">
            <a:extLst>
              <a:ext uri="{FF2B5EF4-FFF2-40B4-BE49-F238E27FC236}">
                <a16:creationId xmlns:a16="http://schemas.microsoft.com/office/drawing/2014/main" id="{FF9D624C-4DCA-4312-8D53-77FED73593B4}"/>
              </a:ext>
            </a:extLst>
          </p:cNvPr>
          <p:cNvGrpSpPr/>
          <p:nvPr/>
        </p:nvGrpSpPr>
        <p:grpSpPr>
          <a:xfrm>
            <a:off x="1849273" y="1256530"/>
            <a:ext cx="5445453" cy="3354471"/>
            <a:chOff x="1849273" y="1256530"/>
            <a:chExt cx="5445453" cy="3354471"/>
          </a:xfrm>
        </p:grpSpPr>
        <p:pic>
          <p:nvPicPr>
            <p:cNvPr id="3" name="Picture 2">
              <a:extLst>
                <a:ext uri="{FF2B5EF4-FFF2-40B4-BE49-F238E27FC236}">
                  <a16:creationId xmlns:a16="http://schemas.microsoft.com/office/drawing/2014/main" id="{A3A510AD-3576-44C0-8686-B588FAE3678C}"/>
                </a:ext>
              </a:extLst>
            </p:cNvPr>
            <p:cNvPicPr>
              <a:picLocks noChangeAspect="1"/>
            </p:cNvPicPr>
            <p:nvPr/>
          </p:nvPicPr>
          <p:blipFill>
            <a:blip r:embed="rId2"/>
            <a:stretch>
              <a:fillRect/>
            </a:stretch>
          </p:blipFill>
          <p:spPr>
            <a:xfrm>
              <a:off x="1849273" y="1256530"/>
              <a:ext cx="5445453" cy="2923584"/>
            </a:xfrm>
            <a:prstGeom prst="rect">
              <a:avLst/>
            </a:prstGeom>
          </p:spPr>
        </p:pic>
        <p:sp>
          <p:nvSpPr>
            <p:cNvPr id="4" name="TextBox 3">
              <a:extLst>
                <a:ext uri="{FF2B5EF4-FFF2-40B4-BE49-F238E27FC236}">
                  <a16:creationId xmlns:a16="http://schemas.microsoft.com/office/drawing/2014/main" id="{39E8831C-C784-4B87-AA63-4383A41656D7}"/>
                </a:ext>
              </a:extLst>
            </p:cNvPr>
            <p:cNvSpPr txBox="1"/>
            <p:nvPr/>
          </p:nvSpPr>
          <p:spPr>
            <a:xfrm>
              <a:off x="1849273" y="4180114"/>
              <a:ext cx="5369673" cy="430887"/>
            </a:xfrm>
            <a:prstGeom prst="rect">
              <a:avLst/>
            </a:prstGeom>
            <a:noFill/>
          </p:spPr>
          <p:txBody>
            <a:bodyPr wrap="square" rtlCol="0">
              <a:spAutoFit/>
            </a:bodyPr>
            <a:lstStyle/>
            <a:p>
              <a:r>
                <a:rPr lang="en-GB" sz="1050" dirty="0"/>
                <a:t>Source: Verizon Data Breach Investigations Report 2018: </a:t>
              </a:r>
              <a:r>
                <a:rPr lang="en-GB" sz="1050" dirty="0">
                  <a:hlinkClick r:id="rId3"/>
                </a:rPr>
                <a:t>https://enterprise.verizon.com/resources/reports/DBIR_2018_Report.pdf</a:t>
              </a:r>
              <a:endParaRPr lang="en-GB" sz="1050" dirty="0"/>
            </a:p>
          </p:txBody>
        </p:sp>
      </p:grpSp>
      <p:grpSp>
        <p:nvGrpSpPr>
          <p:cNvPr id="8" name="Group 7">
            <a:extLst>
              <a:ext uri="{FF2B5EF4-FFF2-40B4-BE49-F238E27FC236}">
                <a16:creationId xmlns:a16="http://schemas.microsoft.com/office/drawing/2014/main" id="{5F8DB2F6-40E5-40BC-9E6E-897EC2690CAD}"/>
              </a:ext>
            </a:extLst>
          </p:cNvPr>
          <p:cNvGrpSpPr/>
          <p:nvPr/>
        </p:nvGrpSpPr>
        <p:grpSpPr>
          <a:xfrm>
            <a:off x="628650" y="1186759"/>
            <a:ext cx="7810919" cy="3452681"/>
            <a:chOff x="628650" y="1186759"/>
            <a:chExt cx="7810919" cy="3452681"/>
          </a:xfrm>
        </p:grpSpPr>
        <p:pic>
          <p:nvPicPr>
            <p:cNvPr id="6" name="Picture 5">
              <a:extLst>
                <a:ext uri="{FF2B5EF4-FFF2-40B4-BE49-F238E27FC236}">
                  <a16:creationId xmlns:a16="http://schemas.microsoft.com/office/drawing/2014/main" id="{13451A36-F3FF-4F2B-9F83-AD3DE73059DA}"/>
                </a:ext>
              </a:extLst>
            </p:cNvPr>
            <p:cNvPicPr>
              <a:picLocks noChangeAspect="1"/>
            </p:cNvPicPr>
            <p:nvPr/>
          </p:nvPicPr>
          <p:blipFill>
            <a:blip r:embed="rId4"/>
            <a:stretch>
              <a:fillRect/>
            </a:stretch>
          </p:blipFill>
          <p:spPr>
            <a:xfrm>
              <a:off x="628650" y="1186759"/>
              <a:ext cx="4905375" cy="3452681"/>
            </a:xfrm>
            <a:prstGeom prst="rect">
              <a:avLst/>
            </a:prstGeom>
          </p:spPr>
        </p:pic>
        <p:sp>
          <p:nvSpPr>
            <p:cNvPr id="7" name="TextBox 6">
              <a:extLst>
                <a:ext uri="{FF2B5EF4-FFF2-40B4-BE49-F238E27FC236}">
                  <a16:creationId xmlns:a16="http://schemas.microsoft.com/office/drawing/2014/main" id="{5953A8C4-A2CC-45E4-942D-85CCC9DD8EA5}"/>
                </a:ext>
              </a:extLst>
            </p:cNvPr>
            <p:cNvSpPr txBox="1"/>
            <p:nvPr/>
          </p:nvSpPr>
          <p:spPr>
            <a:xfrm>
              <a:off x="5791200" y="1186759"/>
              <a:ext cx="2648369" cy="3139321"/>
            </a:xfrm>
            <a:prstGeom prst="rect">
              <a:avLst/>
            </a:prstGeom>
            <a:noFill/>
          </p:spPr>
          <p:txBody>
            <a:bodyPr wrap="square" rtlCol="0">
              <a:spAutoFit/>
            </a:bodyPr>
            <a:lstStyle/>
            <a:p>
              <a:r>
                <a:rPr lang="en-GB" u="sng" dirty="0">
                  <a:latin typeface="Segoe UI Semibold" panose="020B0702040204020203" pitchFamily="34" charset="0"/>
                  <a:cs typeface="Segoe UI Semibold" panose="020B0702040204020203" pitchFamily="34" charset="0"/>
                </a:rPr>
                <a:t>ICO Data</a:t>
              </a:r>
            </a:p>
            <a:p>
              <a:pPr marL="285750" indent="-285750">
                <a:buFont typeface="Arial" panose="020B0604020202020204" pitchFamily="34" charset="0"/>
                <a:buChar char="•"/>
              </a:pPr>
              <a:endParaRPr lang="en-GB" dirty="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GB" dirty="0">
                  <a:latin typeface="Segoe UI Semibold" panose="020B0702040204020203" pitchFamily="34" charset="0"/>
                  <a:cs typeface="Segoe UI Semibold" panose="020B0702040204020203" pitchFamily="34" charset="0"/>
                </a:rPr>
                <a:t>Data Emailed to Incorrect Recipient: </a:t>
              </a:r>
              <a:r>
                <a:rPr lang="en-GB" b="1" dirty="0">
                  <a:solidFill>
                    <a:srgbClr val="FF0000"/>
                  </a:solidFill>
                  <a:latin typeface="Segoe UI Semibold" panose="020B0702040204020203" pitchFamily="34" charset="0"/>
                  <a:cs typeface="Segoe UI Semibold" panose="020B0702040204020203" pitchFamily="34" charset="0"/>
                </a:rPr>
                <a:t>392</a:t>
              </a:r>
            </a:p>
            <a:p>
              <a:pPr marL="285750" indent="-285750">
                <a:buFont typeface="Arial" panose="020B0604020202020204" pitchFamily="34" charset="0"/>
                <a:buChar char="•"/>
              </a:pPr>
              <a:endParaRPr lang="en-GB" dirty="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GB" dirty="0">
                  <a:latin typeface="Segoe UI Semibold" panose="020B0702040204020203" pitchFamily="34" charset="0"/>
                  <a:cs typeface="Segoe UI Semibold" panose="020B0702040204020203" pitchFamily="34" charset="0"/>
                </a:rPr>
                <a:t>Loss or Theft of device containing personal data:  </a:t>
              </a:r>
              <a:r>
                <a:rPr lang="en-GB" b="1" dirty="0">
                  <a:solidFill>
                    <a:srgbClr val="FF0000"/>
                  </a:solidFill>
                  <a:latin typeface="Segoe UI Semibold" panose="020B0702040204020203" pitchFamily="34" charset="0"/>
                  <a:cs typeface="Segoe UI Semibold" panose="020B0702040204020203" pitchFamily="34" charset="0"/>
                </a:rPr>
                <a:t>112</a:t>
              </a:r>
            </a:p>
            <a:p>
              <a:pPr marL="285750" indent="-285750">
                <a:buFont typeface="Arial" panose="020B0604020202020204" pitchFamily="34" charset="0"/>
                <a:buChar char="•"/>
              </a:pPr>
              <a:endParaRPr lang="en-GB" dirty="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GB" dirty="0">
                  <a:latin typeface="Segoe UI Semibold" panose="020B0702040204020203" pitchFamily="34" charset="0"/>
                  <a:cs typeface="Segoe UI Semibold" panose="020B0702040204020203" pitchFamily="34" charset="0"/>
                </a:rPr>
                <a:t>Failure to Redact: </a:t>
              </a:r>
              <a:r>
                <a:rPr lang="en-GB" b="1" dirty="0">
                  <a:solidFill>
                    <a:srgbClr val="FF0000"/>
                  </a:solidFill>
                  <a:latin typeface="Segoe UI Semibold" panose="020B0702040204020203" pitchFamily="34" charset="0"/>
                  <a:cs typeface="Segoe UI Semibold" panose="020B0702040204020203" pitchFamily="34" charset="0"/>
                </a:rPr>
                <a:t>91</a:t>
              </a:r>
            </a:p>
          </p:txBody>
        </p:sp>
      </p:grpSp>
    </p:spTree>
    <p:extLst>
      <p:ext uri="{BB962C8B-B14F-4D97-AF65-F5344CB8AC3E}">
        <p14:creationId xmlns:p14="http://schemas.microsoft.com/office/powerpoint/2010/main" val="174705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B3BF-6705-4505-B32E-6540C6AF6274}"/>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Why do we need to protect data? (3)</a:t>
            </a:r>
          </a:p>
        </p:txBody>
      </p:sp>
      <p:pic>
        <p:nvPicPr>
          <p:cNvPr id="1026" name="Picture 2" descr="Image result for hipaa">
            <a:extLst>
              <a:ext uri="{FF2B5EF4-FFF2-40B4-BE49-F238E27FC236}">
                <a16:creationId xmlns:a16="http://schemas.microsoft.com/office/drawing/2014/main" id="{0EAF66FF-417B-4176-ACCA-0955944CB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067" y="1181745"/>
            <a:ext cx="1272196" cy="6423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dpr">
            <a:extLst>
              <a:ext uri="{FF2B5EF4-FFF2-40B4-BE49-F238E27FC236}">
                <a16:creationId xmlns:a16="http://schemas.microsoft.com/office/drawing/2014/main" id="{7E7D0D7F-D228-4962-882F-0E4662CB5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067" y="1898234"/>
            <a:ext cx="1272196" cy="6489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B7CF58-5267-4923-BED4-14B448C3289E}"/>
              </a:ext>
            </a:extLst>
          </p:cNvPr>
          <p:cNvPicPr>
            <a:picLocks noChangeAspect="1"/>
          </p:cNvPicPr>
          <p:nvPr/>
        </p:nvPicPr>
        <p:blipFill>
          <a:blip r:embed="rId4"/>
          <a:stretch>
            <a:fillRect/>
          </a:stretch>
        </p:blipFill>
        <p:spPr>
          <a:xfrm>
            <a:off x="735644" y="1177567"/>
            <a:ext cx="6397314" cy="3531937"/>
          </a:xfrm>
          <a:prstGeom prst="rect">
            <a:avLst/>
          </a:prstGeom>
        </p:spPr>
      </p:pic>
      <p:pic>
        <p:nvPicPr>
          <p:cNvPr id="1030" name="Picture 6">
            <a:extLst>
              <a:ext uri="{FF2B5EF4-FFF2-40B4-BE49-F238E27FC236}">
                <a16:creationId xmlns:a16="http://schemas.microsoft.com/office/drawing/2014/main" id="{390A644D-C657-45CB-B7BF-4D1DAF361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186" y="2621561"/>
            <a:ext cx="777173" cy="7464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AEC6B9-FF1A-45D6-BC61-65714A0452A6}"/>
              </a:ext>
            </a:extLst>
          </p:cNvPr>
          <p:cNvPicPr>
            <a:picLocks noChangeAspect="1"/>
          </p:cNvPicPr>
          <p:nvPr/>
        </p:nvPicPr>
        <p:blipFill>
          <a:blip r:embed="rId6"/>
          <a:stretch>
            <a:fillRect/>
          </a:stretch>
        </p:blipFill>
        <p:spPr>
          <a:xfrm>
            <a:off x="7319067" y="3446155"/>
            <a:ext cx="1328737" cy="582750"/>
          </a:xfrm>
          <a:prstGeom prst="rect">
            <a:avLst/>
          </a:prstGeom>
        </p:spPr>
      </p:pic>
      <p:pic>
        <p:nvPicPr>
          <p:cNvPr id="1032" name="Picture 8" descr="Image result for brazil">
            <a:extLst>
              <a:ext uri="{FF2B5EF4-FFF2-40B4-BE49-F238E27FC236}">
                <a16:creationId xmlns:a16="http://schemas.microsoft.com/office/drawing/2014/main" id="{79E1CD3B-C954-480A-8161-50706CC610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0359" y="4100802"/>
            <a:ext cx="1060904" cy="6087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DC3DE0-D704-424C-9934-806AB6E3A9B7}"/>
              </a:ext>
            </a:extLst>
          </p:cNvPr>
          <p:cNvSpPr txBox="1"/>
          <p:nvPr/>
        </p:nvSpPr>
        <p:spPr>
          <a:xfrm>
            <a:off x="735643" y="4709504"/>
            <a:ext cx="4420747" cy="538609"/>
          </a:xfrm>
          <a:prstGeom prst="rect">
            <a:avLst/>
          </a:prstGeom>
          <a:noFill/>
        </p:spPr>
        <p:txBody>
          <a:bodyPr wrap="square" rtlCol="0">
            <a:spAutoFit/>
          </a:bodyPr>
          <a:lstStyle/>
          <a:p>
            <a:r>
              <a:rPr lang="en-GB" sz="1100" dirty="0"/>
              <a:t>Source: DLA Piper - </a:t>
            </a:r>
            <a:r>
              <a:rPr lang="en-GB" sz="1100" b="1" cap="all" dirty="0"/>
              <a:t>DATA PROTECTION LAWS OF THE WORLD</a:t>
            </a:r>
          </a:p>
          <a:p>
            <a:endParaRPr lang="en-GB" dirty="0"/>
          </a:p>
        </p:txBody>
      </p:sp>
    </p:spTree>
    <p:extLst>
      <p:ext uri="{BB962C8B-B14F-4D97-AF65-F5344CB8AC3E}">
        <p14:creationId xmlns:p14="http://schemas.microsoft.com/office/powerpoint/2010/main" val="388337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A6AFA-6E5B-48E0-9252-868C348AAC06}"/>
              </a:ext>
            </a:extLst>
          </p:cNvPr>
          <p:cNvPicPr>
            <a:picLocks noChangeAspect="1"/>
          </p:cNvPicPr>
          <p:nvPr/>
        </p:nvPicPr>
        <p:blipFill rotWithShape="1">
          <a:blip r:embed="rId2"/>
          <a:srcRect r="2" b="1647"/>
          <a:stretch/>
        </p:blipFill>
        <p:spPr>
          <a:xfrm>
            <a:off x="20" y="10"/>
            <a:ext cx="3490702" cy="5143490"/>
          </a:xfrm>
          <a:prstGeom prst="rect">
            <a:avLst/>
          </a:prstGeom>
        </p:spPr>
      </p:pic>
      <p:sp>
        <p:nvSpPr>
          <p:cNvPr id="4" name="Title 16">
            <a:extLst>
              <a:ext uri="{FF2B5EF4-FFF2-40B4-BE49-F238E27FC236}">
                <a16:creationId xmlns:a16="http://schemas.microsoft.com/office/drawing/2014/main" id="{5E711FB9-7F9A-4117-B309-B6C000FDDE3D}"/>
              </a:ext>
            </a:extLst>
          </p:cNvPr>
          <p:cNvSpPr txBox="1">
            <a:spLocks/>
          </p:cNvSpPr>
          <p:nvPr/>
        </p:nvSpPr>
        <p:spPr>
          <a:xfrm>
            <a:off x="3726181" y="417196"/>
            <a:ext cx="4869179" cy="1150348"/>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a:solidFill>
                  <a:srgbClr val="B8232F"/>
                </a:solidFill>
                <a:latin typeface="Segoe UI Semibold" panose="020B0702040204020203" pitchFamily="34" charset="0"/>
                <a:cs typeface="Segoe UI Semibold" panose="020B0702040204020203" pitchFamily="34" charset="0"/>
              </a:rPr>
              <a:t>Regulations have teeth.</a:t>
            </a:r>
            <a:endParaRPr lang="en-US" sz="3600" b="1" i="1" dirty="0">
              <a:solidFill>
                <a:srgbClr val="B8232F"/>
              </a:solidFill>
              <a:latin typeface="Segoe UI Semibold" panose="020B0702040204020203" pitchFamily="34" charset="0"/>
              <a:cs typeface="Segoe UI Semibold" panose="020B0702040204020203" pitchFamily="34" charset="0"/>
            </a:endParaRPr>
          </a:p>
        </p:txBody>
      </p:sp>
      <p:sp>
        <p:nvSpPr>
          <p:cNvPr id="5" name="Content Placeholder 2">
            <a:extLst>
              <a:ext uri="{FF2B5EF4-FFF2-40B4-BE49-F238E27FC236}">
                <a16:creationId xmlns:a16="http://schemas.microsoft.com/office/drawing/2014/main" id="{69F8B119-D3A8-46A5-B968-9DF9698A54A7}"/>
              </a:ext>
            </a:extLst>
          </p:cNvPr>
          <p:cNvSpPr txBox="1">
            <a:spLocks/>
          </p:cNvSpPr>
          <p:nvPr/>
        </p:nvSpPr>
        <p:spPr>
          <a:xfrm>
            <a:off x="3724073" y="1828800"/>
            <a:ext cx="4939867" cy="3111500"/>
          </a:xfrm>
          <a:prstGeom prst="rect">
            <a:avLst/>
          </a:prstGeom>
        </p:spPr>
        <p:txBody>
          <a:bodyPr vert="horz" lIns="91440" tIns="45720" rIns="91440" bIns="45720" rtlCol="0">
            <a:norm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ts val="750"/>
              </a:spcBef>
              <a:buNone/>
            </a:pPr>
            <a:r>
              <a:rPr lang="en-US" sz="1500" kern="1200" dirty="0">
                <a:solidFill>
                  <a:schemeClr val="tx1"/>
                </a:solidFill>
                <a:latin typeface="+mn-lt"/>
                <a:ea typeface="+mn-ea"/>
                <a:cs typeface="+mn-cs"/>
              </a:rPr>
              <a:t>Maximum fines:</a:t>
            </a:r>
          </a:p>
          <a:p>
            <a:pPr>
              <a:lnSpc>
                <a:spcPct val="90000"/>
              </a:lnSpc>
              <a:spcBef>
                <a:spcPts val="750"/>
              </a:spcBef>
            </a:pPr>
            <a:r>
              <a:rPr lang="en-US" sz="1500" dirty="0">
                <a:solidFill>
                  <a:schemeClr val="tx1"/>
                </a:solidFill>
                <a:latin typeface="+mn-lt"/>
                <a:cs typeface="+mn-cs"/>
              </a:rPr>
              <a:t>GDPR:  €20m or 4% of total global turnover</a:t>
            </a:r>
          </a:p>
          <a:p>
            <a:pPr>
              <a:lnSpc>
                <a:spcPct val="90000"/>
              </a:lnSpc>
              <a:spcBef>
                <a:spcPts val="750"/>
              </a:spcBef>
            </a:pPr>
            <a:r>
              <a:rPr lang="en-US" sz="1500" dirty="0">
                <a:solidFill>
                  <a:schemeClr val="tx1"/>
                </a:solidFill>
                <a:latin typeface="+mn-lt"/>
                <a:cs typeface="+mn-cs"/>
              </a:rPr>
              <a:t>LGPD (Brazil): BRL 50m or 2% of global sales revenue</a:t>
            </a:r>
          </a:p>
          <a:p>
            <a:pPr>
              <a:lnSpc>
                <a:spcPct val="90000"/>
              </a:lnSpc>
              <a:spcBef>
                <a:spcPts val="750"/>
              </a:spcBef>
            </a:pPr>
            <a:r>
              <a:rPr lang="en-US" sz="1500" kern="1200" dirty="0">
                <a:solidFill>
                  <a:schemeClr val="tx1"/>
                </a:solidFill>
                <a:latin typeface="+mn-lt"/>
                <a:ea typeface="+mn-ea"/>
                <a:cs typeface="+mn-cs"/>
              </a:rPr>
              <a:t>CaCPA: ~$2,500 - $7,500 per capita, dependent on nature of data loss</a:t>
            </a:r>
          </a:p>
          <a:p>
            <a:pPr marL="0" indent="0">
              <a:lnSpc>
                <a:spcPct val="90000"/>
              </a:lnSpc>
              <a:spcBef>
                <a:spcPts val="750"/>
              </a:spcBef>
              <a:buNone/>
            </a:pPr>
            <a:endParaRPr lang="en-US" sz="1500" dirty="0">
              <a:solidFill>
                <a:schemeClr val="tx1"/>
              </a:solidFill>
              <a:latin typeface="+mn-lt"/>
              <a:cs typeface="+mn-cs"/>
            </a:endParaRPr>
          </a:p>
          <a:p>
            <a:pPr marL="0" indent="0">
              <a:lnSpc>
                <a:spcPct val="90000"/>
              </a:lnSpc>
              <a:spcBef>
                <a:spcPts val="750"/>
              </a:spcBef>
              <a:buNone/>
            </a:pPr>
            <a:r>
              <a:rPr lang="en-US" sz="1500" kern="1200" dirty="0">
                <a:solidFill>
                  <a:schemeClr val="tx1"/>
                </a:solidFill>
                <a:latin typeface="+mn-lt"/>
                <a:ea typeface="+mn-ea"/>
                <a:cs typeface="+mn-cs"/>
              </a:rPr>
              <a:t>Fines levied:</a:t>
            </a:r>
          </a:p>
          <a:p>
            <a:pPr>
              <a:lnSpc>
                <a:spcPct val="90000"/>
              </a:lnSpc>
              <a:spcBef>
                <a:spcPts val="750"/>
              </a:spcBef>
            </a:pPr>
            <a:r>
              <a:rPr lang="en-US" sz="1500" dirty="0">
                <a:solidFill>
                  <a:schemeClr val="tx1"/>
                </a:solidFill>
                <a:latin typeface="+mn-lt"/>
                <a:cs typeface="+mn-cs"/>
              </a:rPr>
              <a:t>British Airways (GDPR): $230m</a:t>
            </a:r>
          </a:p>
          <a:p>
            <a:pPr>
              <a:lnSpc>
                <a:spcPct val="90000"/>
              </a:lnSpc>
              <a:spcBef>
                <a:spcPts val="750"/>
              </a:spcBef>
            </a:pPr>
            <a:r>
              <a:rPr lang="en-US" sz="1500" kern="1200" dirty="0">
                <a:solidFill>
                  <a:schemeClr val="tx1"/>
                </a:solidFill>
                <a:latin typeface="+mn-lt"/>
                <a:ea typeface="+mn-ea"/>
                <a:cs typeface="+mn-cs"/>
              </a:rPr>
              <a:t>Anthem (HIPAA): $16m (+$115m Class Action Lawsuit)</a:t>
            </a:r>
          </a:p>
          <a:p>
            <a:pPr>
              <a:lnSpc>
                <a:spcPct val="90000"/>
              </a:lnSpc>
              <a:spcBef>
                <a:spcPts val="750"/>
              </a:spcBef>
            </a:pPr>
            <a:r>
              <a:rPr lang="en-US" sz="1500" kern="1200" dirty="0" err="1">
                <a:solidFill>
                  <a:schemeClr val="tx1"/>
                </a:solidFill>
                <a:latin typeface="+mn-lt"/>
                <a:ea typeface="+mn-ea"/>
                <a:cs typeface="+mn-cs"/>
              </a:rPr>
              <a:t>Comscore</a:t>
            </a:r>
            <a:r>
              <a:rPr lang="en-US" sz="1500" kern="1200" dirty="0">
                <a:solidFill>
                  <a:schemeClr val="tx1"/>
                </a:solidFill>
                <a:latin typeface="+mn-lt"/>
                <a:ea typeface="+mn-ea"/>
                <a:cs typeface="+mn-cs"/>
              </a:rPr>
              <a:t> (SOX): $5m + $700k</a:t>
            </a:r>
          </a:p>
          <a:p>
            <a:pPr marL="342900" indent="-228600">
              <a:lnSpc>
                <a:spcPct val="90000"/>
              </a:lnSpc>
              <a:spcBef>
                <a:spcPts val="750"/>
              </a:spcBef>
              <a:buFont typeface="Arial" panose="020B0604020202020204" pitchFamily="34" charset="0"/>
              <a:buChar char="•"/>
            </a:pPr>
            <a:endParaRPr lang="en-US" sz="1500" kern="1200" dirty="0">
              <a:solidFill>
                <a:schemeClr val="tx1"/>
              </a:solidFill>
              <a:latin typeface="+mn-lt"/>
              <a:ea typeface="+mn-ea"/>
              <a:cs typeface="+mn-cs"/>
            </a:endParaRPr>
          </a:p>
        </p:txBody>
      </p:sp>
    </p:spTree>
    <p:extLst>
      <p:ext uri="{BB962C8B-B14F-4D97-AF65-F5344CB8AC3E}">
        <p14:creationId xmlns:p14="http://schemas.microsoft.com/office/powerpoint/2010/main" val="2021199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AD632F-0E26-468D-A115-0D8226EB0D45}"/>
              </a:ext>
            </a:extLst>
          </p:cNvPr>
          <p:cNvSpPr>
            <a:spLocks noGrp="1"/>
          </p:cNvSpPr>
          <p:nvPr>
            <p:ph type="title"/>
          </p:nvPr>
        </p:nvSpPr>
        <p:spPr>
          <a:xfrm>
            <a:off x="628650" y="192587"/>
            <a:ext cx="7886700" cy="994172"/>
          </a:xfrm>
          <a:prstGeom prst="rect">
            <a:avLst/>
          </a:prstGeom>
        </p:spPr>
        <p:txBody>
          <a:bodyPr>
            <a:normAutofit/>
          </a:bodyPr>
          <a:lstStyle/>
          <a:p>
            <a:pPr algn="ctr"/>
            <a:r>
              <a:rPr lang="en-US" sz="3600" b="1" dirty="0">
                <a:solidFill>
                  <a:srgbClr val="B8232F"/>
                </a:solidFill>
                <a:latin typeface="Segoe UI Semibold" panose="020B0702040204020203" pitchFamily="34" charset="0"/>
                <a:cs typeface="Segoe UI Semibold" panose="020B0702040204020203" pitchFamily="34" charset="0"/>
              </a:rPr>
              <a:t>There’s lots of ways to protect data!</a:t>
            </a:r>
          </a:p>
        </p:txBody>
      </p:sp>
      <p:sp>
        <p:nvSpPr>
          <p:cNvPr id="5" name="Rectangle 4">
            <a:extLst>
              <a:ext uri="{FF2B5EF4-FFF2-40B4-BE49-F238E27FC236}">
                <a16:creationId xmlns:a16="http://schemas.microsoft.com/office/drawing/2014/main" id="{B6FEEF91-6F8B-490C-9230-AA6E28857D67}"/>
              </a:ext>
              <a:ext uri="{C183D7F6-B498-43B3-948B-1728B52AA6E4}">
                <adec:decorative xmlns:adec="http://schemas.microsoft.com/office/drawing/2017/decorative" val="1"/>
              </a:ext>
            </a:extLst>
          </p:cNvPr>
          <p:cNvSpPr/>
          <p:nvPr/>
        </p:nvSpPr>
        <p:spPr>
          <a:xfrm>
            <a:off x="434340" y="4079082"/>
            <a:ext cx="2576036" cy="393735"/>
          </a:xfrm>
          <a:prstGeom prst="rect">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panose="020F0502020204030204"/>
            </a:endParaRPr>
          </a:p>
        </p:txBody>
      </p:sp>
      <p:sp>
        <p:nvSpPr>
          <p:cNvPr id="4" name="Content Placeholder 2">
            <a:extLst>
              <a:ext uri="{FF2B5EF4-FFF2-40B4-BE49-F238E27FC236}">
                <a16:creationId xmlns:a16="http://schemas.microsoft.com/office/drawing/2014/main" id="{826C2ACB-0C18-4977-8967-FC72EB397FC7}"/>
              </a:ext>
            </a:extLst>
          </p:cNvPr>
          <p:cNvSpPr txBox="1">
            <a:spLocks/>
          </p:cNvSpPr>
          <p:nvPr/>
        </p:nvSpPr>
        <p:spPr>
          <a:xfrm>
            <a:off x="628650" y="1186759"/>
            <a:ext cx="7314034" cy="3414645"/>
          </a:xfrm>
          <a:prstGeom prst="rect">
            <a:avLst/>
          </a:prstGeom>
        </p:spPr>
        <p:txBody>
          <a:bodyPr>
            <a:normAutofit fontScale="85000" lnSpcReduction="20000"/>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685800">
              <a:spcBef>
                <a:spcPts val="750"/>
              </a:spcBef>
            </a:pPr>
            <a:r>
              <a:rPr lang="en-GB" sz="1950" dirty="0">
                <a:latin typeface="Segoe UI Semibold" panose="020B0702040204020203" pitchFamily="34" charset="0"/>
                <a:cs typeface="Segoe UI Semibold" panose="020B0702040204020203" pitchFamily="34" charset="0"/>
              </a:rPr>
              <a:t>Keep the SQL Server patched &amp; up to date</a:t>
            </a:r>
          </a:p>
          <a:p>
            <a:pPr marL="342900" indent="-342900" defTabSz="685800">
              <a:spcBef>
                <a:spcPts val="750"/>
              </a:spcBef>
            </a:pPr>
            <a:r>
              <a:rPr lang="en-GB" sz="1950" dirty="0">
                <a:latin typeface="Segoe UI Semibold" panose="020B0702040204020203" pitchFamily="34" charset="0"/>
                <a:cs typeface="Segoe UI Semibold" panose="020B0702040204020203" pitchFamily="34" charset="0"/>
              </a:rPr>
              <a:t>Control access</a:t>
            </a:r>
          </a:p>
          <a:p>
            <a:pPr marL="685800" lvl="1" indent="-342900" defTabSz="685800">
              <a:spcBef>
                <a:spcPts val="375"/>
              </a:spcBef>
            </a:pPr>
            <a:r>
              <a:rPr lang="en-GB" sz="1500" dirty="0">
                <a:latin typeface="Segoe UI Semibold" panose="020B0702040204020203" pitchFamily="34" charset="0"/>
                <a:cs typeface="Segoe UI Semibold" panose="020B0702040204020203" pitchFamily="34" charset="0"/>
              </a:rPr>
              <a:t>Limit numbers of Admins</a:t>
            </a:r>
          </a:p>
          <a:p>
            <a:pPr marL="685800" lvl="1" indent="-342900" defTabSz="685800">
              <a:spcBef>
                <a:spcPts val="375"/>
              </a:spcBef>
            </a:pPr>
            <a:r>
              <a:rPr lang="en-GB" sz="1500" dirty="0">
                <a:latin typeface="Segoe UI Semibold" panose="020B0702040204020203" pitchFamily="34" charset="0"/>
                <a:cs typeface="Segoe UI Semibold" panose="020B0702040204020203" pitchFamily="34" charset="0"/>
              </a:rPr>
              <a:t>Disable ‘</a:t>
            </a:r>
            <a:r>
              <a:rPr lang="en-GB" sz="1500" dirty="0" err="1">
                <a:latin typeface="Segoe UI Semibold" panose="020B0702040204020203" pitchFamily="34" charset="0"/>
                <a:cs typeface="Segoe UI Semibold" panose="020B0702040204020203" pitchFamily="34" charset="0"/>
              </a:rPr>
              <a:t>sa</a:t>
            </a:r>
            <a:r>
              <a:rPr lang="en-GB" sz="1500" dirty="0">
                <a:latin typeface="Segoe UI Semibold" panose="020B0702040204020203" pitchFamily="34" charset="0"/>
                <a:cs typeface="Segoe UI Semibold" panose="020B0702040204020203" pitchFamily="34" charset="0"/>
              </a:rPr>
              <a:t>’</a:t>
            </a:r>
          </a:p>
          <a:p>
            <a:pPr marL="342900" indent="-342900" defTabSz="685800">
              <a:spcBef>
                <a:spcPts val="750"/>
              </a:spcBef>
            </a:pPr>
            <a:r>
              <a:rPr lang="en-GB" sz="1950" dirty="0">
                <a:latin typeface="Segoe UI Semibold" panose="020B0702040204020203" pitchFamily="34" charset="0"/>
                <a:cs typeface="Segoe UI Semibold" panose="020B0702040204020203" pitchFamily="34" charset="0"/>
              </a:rPr>
              <a:t>Audit failed and successful logins regularly</a:t>
            </a:r>
          </a:p>
          <a:p>
            <a:pPr marL="342900" indent="-342900" defTabSz="685800">
              <a:spcBef>
                <a:spcPts val="750"/>
              </a:spcBef>
            </a:pPr>
            <a:r>
              <a:rPr lang="en-GB" sz="1950" dirty="0">
                <a:latin typeface="Segoe UI Semibold" panose="020B0702040204020203" pitchFamily="34" charset="0"/>
                <a:cs typeface="Segoe UI Semibold" panose="020B0702040204020203" pitchFamily="34" charset="0"/>
              </a:rPr>
              <a:t>Enable Encryption</a:t>
            </a:r>
          </a:p>
          <a:p>
            <a:pPr marL="685800" lvl="1" indent="-342900" defTabSz="685800">
              <a:spcBef>
                <a:spcPts val="375"/>
              </a:spcBef>
            </a:pPr>
            <a:r>
              <a:rPr lang="en-GB" sz="1500" dirty="0">
                <a:latin typeface="Segoe UI Semibold" panose="020B0702040204020203" pitchFamily="34" charset="0"/>
                <a:cs typeface="Segoe UI Semibold" panose="020B0702040204020203" pitchFamily="34" charset="0"/>
              </a:rPr>
              <a:t>Transparent Data Encryption (TDE)</a:t>
            </a:r>
          </a:p>
          <a:p>
            <a:pPr marL="685800" lvl="1" indent="-342900" defTabSz="685800">
              <a:spcBef>
                <a:spcPts val="375"/>
              </a:spcBef>
            </a:pPr>
            <a:r>
              <a:rPr lang="en-GB" sz="1500" dirty="0">
                <a:latin typeface="Segoe UI Semibold" panose="020B0702040204020203" pitchFamily="34" charset="0"/>
                <a:cs typeface="Segoe UI Semibold" panose="020B0702040204020203" pitchFamily="34" charset="0"/>
              </a:rPr>
              <a:t>Row Level Encryption</a:t>
            </a:r>
          </a:p>
          <a:p>
            <a:pPr marL="685800" lvl="1" indent="-342900" defTabSz="685800">
              <a:spcBef>
                <a:spcPts val="375"/>
              </a:spcBef>
            </a:pPr>
            <a:r>
              <a:rPr lang="en-GB" sz="1500" dirty="0">
                <a:latin typeface="Segoe UI Semibold" panose="020B0702040204020203" pitchFamily="34" charset="0"/>
                <a:cs typeface="Segoe UI Semibold" panose="020B0702040204020203" pitchFamily="34" charset="0"/>
              </a:rPr>
              <a:t>Always Encrypted</a:t>
            </a:r>
          </a:p>
          <a:p>
            <a:pPr marL="342900" indent="-342900" defTabSz="685800">
              <a:spcBef>
                <a:spcPts val="750"/>
              </a:spcBef>
            </a:pPr>
            <a:r>
              <a:rPr lang="en-GB" sz="1950" dirty="0">
                <a:latin typeface="Segoe UI Semibold" panose="020B0702040204020203" pitchFamily="34" charset="0"/>
                <a:cs typeface="Segoe UI Semibold" panose="020B0702040204020203" pitchFamily="34" charset="0"/>
              </a:rPr>
              <a:t>Data Masking</a:t>
            </a:r>
          </a:p>
          <a:p>
            <a:pPr marL="0" indent="0" defTabSz="685800">
              <a:spcBef>
                <a:spcPts val="750"/>
              </a:spcBef>
              <a:buNone/>
            </a:pPr>
            <a:endParaRPr lang="en-GB" sz="1650" dirty="0">
              <a:latin typeface="Segoe UI Semibold" panose="020B0702040204020203" pitchFamily="34" charset="0"/>
              <a:cs typeface="Segoe UI Semibold" panose="020B0702040204020203" pitchFamily="34" charset="0"/>
            </a:endParaRPr>
          </a:p>
          <a:p>
            <a:pPr marL="0" indent="0" defTabSz="685800">
              <a:spcBef>
                <a:spcPts val="750"/>
              </a:spcBef>
              <a:buNone/>
            </a:pPr>
            <a:endParaRPr lang="en-GB" sz="1650" dirty="0">
              <a:latin typeface="Segoe UI Semibold" panose="020B0702040204020203" pitchFamily="34" charset="0"/>
              <a:cs typeface="Segoe UI Semibold" panose="020B0702040204020203" pitchFamily="34" charset="0"/>
            </a:endParaRPr>
          </a:p>
          <a:p>
            <a:pPr marL="342900" indent="-342900" defTabSz="685800">
              <a:spcBef>
                <a:spcPts val="750"/>
              </a:spcBef>
            </a:pPr>
            <a:endParaRPr lang="en-GB" sz="1650" dirty="0">
              <a:latin typeface="Segoe UI Semibold" panose="020B0702040204020203" pitchFamily="34" charset="0"/>
              <a:cs typeface="Segoe UI Semibold" panose="020B0702040204020203" pitchFamily="34" charset="0"/>
            </a:endParaRPr>
          </a:p>
          <a:p>
            <a:pPr marL="342900" indent="-342900" defTabSz="685800">
              <a:spcBef>
                <a:spcPts val="750"/>
              </a:spcBef>
            </a:pPr>
            <a:endParaRPr lang="en-GB" sz="165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628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 Masking description from Wikipedia">
            <a:extLst>
              <a:ext uri="{FF2B5EF4-FFF2-40B4-BE49-F238E27FC236}">
                <a16:creationId xmlns:a16="http://schemas.microsoft.com/office/drawing/2014/main" id="{B727B94A-9DDF-46E8-8818-5FD6052F3931}"/>
              </a:ext>
            </a:extLst>
          </p:cNvPr>
          <p:cNvPicPr>
            <a:picLocks noChangeAspect="1"/>
          </p:cNvPicPr>
          <p:nvPr/>
        </p:nvPicPr>
        <p:blipFill>
          <a:blip r:embed="rId2"/>
          <a:stretch>
            <a:fillRect/>
          </a:stretch>
        </p:blipFill>
        <p:spPr>
          <a:xfrm>
            <a:off x="389335" y="1357312"/>
            <a:ext cx="8365331" cy="1214438"/>
          </a:xfrm>
          <a:prstGeom prst="rect">
            <a:avLst/>
          </a:prstGeom>
        </p:spPr>
      </p:pic>
      <p:sp>
        <p:nvSpPr>
          <p:cNvPr id="4" name="Title 1">
            <a:extLst>
              <a:ext uri="{FF2B5EF4-FFF2-40B4-BE49-F238E27FC236}">
                <a16:creationId xmlns:a16="http://schemas.microsoft.com/office/drawing/2014/main" id="{26D1A9C3-3916-4120-8987-2E9B01702AF9}"/>
              </a:ext>
            </a:extLst>
          </p:cNvPr>
          <p:cNvSpPr>
            <a:spLocks noGrp="1"/>
          </p:cNvSpPr>
          <p:nvPr>
            <p:ph type="title"/>
          </p:nvPr>
        </p:nvSpPr>
        <p:spPr>
          <a:xfrm>
            <a:off x="628650" y="192587"/>
            <a:ext cx="7886700" cy="994172"/>
          </a:xfrm>
          <a:prstGeom prst="rect">
            <a:avLst/>
          </a:prstGeom>
        </p:spPr>
        <p:txBody>
          <a:bodyPr>
            <a:normAutofit/>
          </a:bodyPr>
          <a:lstStyle/>
          <a:p>
            <a:pPr algn="ctr"/>
            <a:r>
              <a:rPr lang="en-US" sz="3600" b="1" dirty="0">
                <a:solidFill>
                  <a:srgbClr val="B8232F"/>
                </a:solidFill>
                <a:latin typeface="Roboto" charset="0"/>
              </a:rPr>
              <a:t>What is Data Masking?</a:t>
            </a:r>
          </a:p>
        </p:txBody>
      </p:sp>
      <p:pic>
        <p:nvPicPr>
          <p:cNvPr id="5" name="Picture 4" descr="Example of sensitive data displayed in SSMS (customer names and genders)">
            <a:extLst>
              <a:ext uri="{FF2B5EF4-FFF2-40B4-BE49-F238E27FC236}">
                <a16:creationId xmlns:a16="http://schemas.microsoft.com/office/drawing/2014/main" id="{F7C391D3-4E04-4C06-BEA1-68DB9FC1E21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62290" y="2742304"/>
            <a:ext cx="5419419" cy="2196465"/>
          </a:xfrm>
          <a:prstGeom prst="rect">
            <a:avLst/>
          </a:prstGeom>
          <a:ln>
            <a:noFill/>
          </a:ln>
        </p:spPr>
      </p:pic>
    </p:spTree>
    <p:extLst>
      <p:ext uri="{BB962C8B-B14F-4D97-AF65-F5344CB8AC3E}">
        <p14:creationId xmlns:p14="http://schemas.microsoft.com/office/powerpoint/2010/main" val="249983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24C547C-9CE2-824F-82BB-0A9634DE35C0}"/>
              </a:ext>
            </a:extLst>
          </p:cNvPr>
          <p:cNvSpPr>
            <a:spLocks noGrp="1"/>
          </p:cNvSpPr>
          <p:nvPr>
            <p:ph type="title"/>
          </p:nvPr>
        </p:nvSpPr>
        <p:spPr/>
        <p:txBody>
          <a:bodyPr>
            <a:normAutofit/>
          </a:bodyPr>
          <a:lstStyle/>
          <a:p>
            <a:pPr algn="ctr"/>
            <a:r>
              <a:rPr lang="en-US" sz="3600" b="1" dirty="0">
                <a:solidFill>
                  <a:srgbClr val="B8232F"/>
                </a:solidFill>
                <a:latin typeface="Segoe UI Semibold" panose="020B0702040204020203" pitchFamily="34" charset="0"/>
                <a:cs typeface="Segoe UI Semibold" panose="020B0702040204020203" pitchFamily="34" charset="0"/>
              </a:rPr>
              <a:t>One thing is clear.</a:t>
            </a:r>
            <a:br>
              <a:rPr lang="en-US" sz="3600" b="1" dirty="0">
                <a:solidFill>
                  <a:srgbClr val="B8232F"/>
                </a:solidFill>
                <a:latin typeface="Segoe UI Semibold" panose="020B0702040204020203" pitchFamily="34" charset="0"/>
                <a:cs typeface="Segoe UI Semibold" panose="020B0702040204020203" pitchFamily="34" charset="0"/>
              </a:rPr>
            </a:br>
            <a:r>
              <a:rPr lang="en-US" sz="3600" b="1" dirty="0">
                <a:solidFill>
                  <a:srgbClr val="B8232F"/>
                </a:solidFill>
                <a:latin typeface="Segoe UI Semibold" panose="020B0702040204020203" pitchFamily="34" charset="0"/>
                <a:cs typeface="Segoe UI Semibold" panose="020B0702040204020203" pitchFamily="34" charset="0"/>
              </a:rPr>
              <a:t>We must set </a:t>
            </a:r>
            <a:r>
              <a:rPr lang="en-US" sz="3600" b="1" i="1" dirty="0">
                <a:solidFill>
                  <a:srgbClr val="B8232F"/>
                </a:solidFill>
                <a:latin typeface="Segoe UI Semibold" panose="020B0702040204020203" pitchFamily="34" charset="0"/>
                <a:cs typeface="Segoe UI Semibold" panose="020B0702040204020203" pitchFamily="34" charset="0"/>
              </a:rPr>
              <a:t>guardrails.</a:t>
            </a:r>
          </a:p>
        </p:txBody>
      </p:sp>
      <p:pic>
        <p:nvPicPr>
          <p:cNvPr id="4" name="Picture Placeholder 3" descr="Picture of road guard rails">
            <a:extLst>
              <a:ext uri="{FF2B5EF4-FFF2-40B4-BE49-F238E27FC236}">
                <a16:creationId xmlns:a16="http://schemas.microsoft.com/office/drawing/2014/main" id="{D3BA0741-DD24-CE47-BFB0-C4B9D8695D59}"/>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a:xfrm>
            <a:off x="0" y="0"/>
            <a:ext cx="3245644" cy="5143500"/>
          </a:xfrm>
          <a:prstGeom prst="rect">
            <a:avLst/>
          </a:prstGeom>
        </p:spPr>
      </p:pic>
    </p:spTree>
    <p:extLst>
      <p:ext uri="{BB962C8B-B14F-4D97-AF65-F5344CB8AC3E}">
        <p14:creationId xmlns:p14="http://schemas.microsoft.com/office/powerpoint/2010/main" val="1104942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E3D674-3ACD-414A-B8A3-DAA7BCC305E2}"/>
              </a:ext>
            </a:extLst>
          </p:cNvPr>
          <p:cNvSpPr txBox="1"/>
          <p:nvPr/>
        </p:nvSpPr>
        <p:spPr>
          <a:xfrm>
            <a:off x="4229675" y="1039607"/>
            <a:ext cx="3923951" cy="1223412"/>
          </a:xfrm>
          <a:prstGeom prst="rect">
            <a:avLst/>
          </a:prstGeom>
          <a:noFill/>
        </p:spPr>
        <p:txBody>
          <a:bodyPr wrap="square" rtlCol="0">
            <a:spAutoFit/>
          </a:bodyPr>
          <a:lstStyle/>
          <a:p>
            <a:pPr algn="just" defTabSz="685800"/>
            <a:r>
              <a:rPr lang="en-GB" sz="1050" dirty="0">
                <a:solidFill>
                  <a:prstClr val="black"/>
                </a:solidFill>
                <a:latin typeface="Segoe UI Semibold" panose="020B0702040204020203" pitchFamily="34" charset="0"/>
                <a:cs typeface="Segoe UI Semibold" panose="020B0702040204020203" pitchFamily="34" charset="0"/>
              </a:rPr>
              <a:t>(b) collected for specified, explicit and legitimate purposes and not further processed in a manner that is incompatible with those purposes;</a:t>
            </a:r>
          </a:p>
          <a:p>
            <a:pPr algn="just" defTabSz="685800"/>
            <a:endParaRPr lang="en-GB" sz="1050" dirty="0">
              <a:solidFill>
                <a:prstClr val="black"/>
              </a:solidFill>
              <a:latin typeface="Segoe UI Semibold" panose="020B0702040204020203" pitchFamily="34" charset="0"/>
              <a:cs typeface="Segoe UI Semibold" panose="020B0702040204020203" pitchFamily="34" charset="0"/>
            </a:endParaRPr>
          </a:p>
          <a:p>
            <a:pPr algn="just" defTabSz="685800"/>
            <a:r>
              <a:rPr lang="en-GB" sz="1050" dirty="0">
                <a:solidFill>
                  <a:prstClr val="black"/>
                </a:solidFill>
                <a:latin typeface="Segoe UI Semibold" panose="020B0702040204020203" pitchFamily="34" charset="0"/>
                <a:cs typeface="Segoe UI Semibold" panose="020B0702040204020203" pitchFamily="34" charset="0"/>
              </a:rPr>
              <a:t>(e) kept in a form which permits identification of data subjects for no longer than is necessary for the purposes for which the personal data are processed; </a:t>
            </a:r>
          </a:p>
        </p:txBody>
      </p:sp>
      <p:sp>
        <p:nvSpPr>
          <p:cNvPr id="5" name="TextBox 4">
            <a:extLst>
              <a:ext uri="{FF2B5EF4-FFF2-40B4-BE49-F238E27FC236}">
                <a16:creationId xmlns:a16="http://schemas.microsoft.com/office/drawing/2014/main" id="{7EFC32B9-8D8E-4F48-B1B6-1067ED75605C}"/>
              </a:ext>
            </a:extLst>
          </p:cNvPr>
          <p:cNvSpPr txBox="1"/>
          <p:nvPr/>
        </p:nvSpPr>
        <p:spPr>
          <a:xfrm>
            <a:off x="4229675" y="3245107"/>
            <a:ext cx="3923951" cy="1546577"/>
          </a:xfrm>
          <a:prstGeom prst="rect">
            <a:avLst/>
          </a:prstGeom>
          <a:noFill/>
        </p:spPr>
        <p:txBody>
          <a:bodyPr wrap="square" rtlCol="0">
            <a:spAutoFit/>
          </a:bodyPr>
          <a:lstStyle/>
          <a:p>
            <a:pPr algn="just" defTabSz="685800"/>
            <a:r>
              <a:rPr lang="en-GB" sz="1050" dirty="0">
                <a:solidFill>
                  <a:prstClr val="black"/>
                </a:solidFill>
                <a:latin typeface="Segoe UI Semibold" panose="020B0702040204020203" pitchFamily="34" charset="0"/>
                <a:cs typeface="Segoe UI Semibold" panose="020B0702040204020203" pitchFamily="34" charset="0"/>
              </a:rPr>
              <a:t>(c) adequate, relevant and limited to what is necessary in relation to the purposes for which they are processed (‘data minimisation’);</a:t>
            </a:r>
          </a:p>
          <a:p>
            <a:pPr algn="just" defTabSz="685800"/>
            <a:endParaRPr lang="en-GB" sz="1050" dirty="0">
              <a:solidFill>
                <a:prstClr val="black"/>
              </a:solidFill>
              <a:latin typeface="Segoe UI Semibold" panose="020B0702040204020203" pitchFamily="34" charset="0"/>
              <a:cs typeface="Segoe UI Semibold" panose="020B0702040204020203" pitchFamily="34" charset="0"/>
            </a:endParaRPr>
          </a:p>
          <a:p>
            <a:pPr algn="just" defTabSz="685800"/>
            <a:r>
              <a:rPr lang="en-GB" sz="1050" dirty="0">
                <a:solidFill>
                  <a:prstClr val="black"/>
                </a:solidFill>
                <a:latin typeface="Segoe UI Semibold" panose="020B0702040204020203" pitchFamily="34" charset="0"/>
                <a:cs typeface="Segoe UI Semibold" panose="020B0702040204020203" pitchFamily="34" charset="0"/>
              </a:rPr>
              <a:t>(f) processed in a manner that ensures appropriate security of the personal data, including protection against unauthorised or unlawful processing and against accidental loss, destruction or damage, using appropriate technical or organisational measures (‘integrity and confidentiality’).</a:t>
            </a:r>
          </a:p>
        </p:txBody>
      </p:sp>
      <p:sp>
        <p:nvSpPr>
          <p:cNvPr id="8" name="TextBox 7">
            <a:extLst>
              <a:ext uri="{FF2B5EF4-FFF2-40B4-BE49-F238E27FC236}">
                <a16:creationId xmlns:a16="http://schemas.microsoft.com/office/drawing/2014/main" id="{5B4B4865-32B9-4853-B685-ECCF977D5C97}"/>
              </a:ext>
            </a:extLst>
          </p:cNvPr>
          <p:cNvSpPr txBox="1"/>
          <p:nvPr/>
        </p:nvSpPr>
        <p:spPr>
          <a:xfrm>
            <a:off x="4476640" y="2776264"/>
            <a:ext cx="3430017" cy="400110"/>
          </a:xfrm>
          <a:prstGeom prst="rect">
            <a:avLst/>
          </a:prstGeom>
          <a:noFill/>
        </p:spPr>
        <p:txBody>
          <a:bodyPr wrap="square" rtlCol="0">
            <a:spAutoFit/>
          </a:bodyPr>
          <a:lstStyle/>
          <a:p>
            <a:pPr algn="ctr" defTabSz="685800"/>
            <a:r>
              <a:rPr lang="en-US" sz="2000" b="1" dirty="0">
                <a:solidFill>
                  <a:srgbClr val="C00000"/>
                </a:solidFill>
                <a:latin typeface="Roboto" charset="0"/>
                <a:ea typeface="Roboto" charset="0"/>
                <a:cs typeface="Roboto" charset="0"/>
              </a:rPr>
              <a:t>2. Minimize PII Visibility</a:t>
            </a:r>
          </a:p>
        </p:txBody>
      </p:sp>
      <p:sp>
        <p:nvSpPr>
          <p:cNvPr id="9" name="TextBox 8">
            <a:extLst>
              <a:ext uri="{FF2B5EF4-FFF2-40B4-BE49-F238E27FC236}">
                <a16:creationId xmlns:a16="http://schemas.microsoft.com/office/drawing/2014/main" id="{A2E04233-7A25-4EE0-92ED-422E2502C184}"/>
              </a:ext>
            </a:extLst>
          </p:cNvPr>
          <p:cNvSpPr txBox="1"/>
          <p:nvPr/>
        </p:nvSpPr>
        <p:spPr>
          <a:xfrm>
            <a:off x="4572000" y="496195"/>
            <a:ext cx="3239296" cy="400110"/>
          </a:xfrm>
          <a:prstGeom prst="rect">
            <a:avLst/>
          </a:prstGeom>
          <a:noFill/>
        </p:spPr>
        <p:txBody>
          <a:bodyPr wrap="square" rtlCol="0">
            <a:spAutoFit/>
          </a:bodyPr>
          <a:lstStyle/>
          <a:p>
            <a:pPr algn="ctr" defTabSz="685800"/>
            <a:r>
              <a:rPr lang="en-US" sz="2000" b="1" dirty="0">
                <a:solidFill>
                  <a:srgbClr val="C00000"/>
                </a:solidFill>
                <a:latin typeface="Roboto" charset="0"/>
                <a:ea typeface="Roboto" charset="0"/>
                <a:cs typeface="Roboto" charset="0"/>
              </a:rPr>
              <a:t>1. Control Available Data</a:t>
            </a:r>
          </a:p>
        </p:txBody>
      </p:sp>
      <p:pic>
        <p:nvPicPr>
          <p:cNvPr id="1026" name="Picture 2" descr="photo of 5-story library building">
            <a:extLst>
              <a:ext uri="{FF2B5EF4-FFF2-40B4-BE49-F238E27FC236}">
                <a16:creationId xmlns:a16="http://schemas.microsoft.com/office/drawing/2014/main" id="{9CFD0463-BBBA-4FA8-9545-D7BAA792B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3239296"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lective focus photography of yellow padlock">
            <a:extLst>
              <a:ext uri="{FF2B5EF4-FFF2-40B4-BE49-F238E27FC236}">
                <a16:creationId xmlns:a16="http://schemas.microsoft.com/office/drawing/2014/main" id="{74F408F4-F1B8-41AE-A208-0866D8859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566716"/>
            <a:ext cx="3239297" cy="25717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0955AD2-F8E3-49DB-9DB2-1554B22352F1}"/>
              </a:ext>
            </a:extLst>
          </p:cNvPr>
          <p:cNvSpPr/>
          <p:nvPr/>
        </p:nvSpPr>
        <p:spPr>
          <a:xfrm>
            <a:off x="7753876" y="4852753"/>
            <a:ext cx="1335622" cy="253916"/>
          </a:xfrm>
          <a:prstGeom prst="rect">
            <a:avLst/>
          </a:prstGeom>
        </p:spPr>
        <p:txBody>
          <a:bodyPr wrap="none">
            <a:spAutoFit/>
          </a:bodyPr>
          <a:lstStyle/>
          <a:p>
            <a:r>
              <a:rPr lang="en-GB" sz="1050" dirty="0">
                <a:hlinkClick r:id="rId5">
                  <a:extLst>
                    <a:ext uri="{A12FA001-AC4F-418D-AE19-62706E023703}">
                      <ahyp:hlinkClr xmlns:ahyp="http://schemas.microsoft.com/office/drawing/2018/hyperlinkcolor" val="tx"/>
                    </a:ext>
                  </a:extLst>
                </a:hlinkClick>
              </a:rPr>
              <a:t>https://gdpr-info.eu/</a:t>
            </a:r>
            <a:endParaRPr lang="en-GB" sz="1050" dirty="0"/>
          </a:p>
        </p:txBody>
      </p:sp>
    </p:spTree>
    <p:extLst>
      <p:ext uri="{BB962C8B-B14F-4D97-AF65-F5344CB8AC3E}">
        <p14:creationId xmlns:p14="http://schemas.microsoft.com/office/powerpoint/2010/main" val="2336900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DF29-F9A2-E74F-A48A-4E9D33E374AB}"/>
              </a:ext>
            </a:extLst>
          </p:cNvPr>
          <p:cNvSpPr>
            <a:spLocks noGrp="1"/>
          </p:cNvSpPr>
          <p:nvPr>
            <p:ph type="title"/>
          </p:nvPr>
        </p:nvSpPr>
        <p:spPr>
          <a:xfrm>
            <a:off x="3328989" y="273844"/>
            <a:ext cx="5664992" cy="994172"/>
          </a:xfrm>
        </p:spPr>
        <p:txBody>
          <a:bodyPr>
            <a:noAutofit/>
          </a:bodyPr>
          <a:lstStyle/>
          <a:p>
            <a:pPr algn="ctr"/>
            <a:r>
              <a:rPr lang="en-US" sz="3600" b="1" dirty="0">
                <a:solidFill>
                  <a:srgbClr val="B8232F"/>
                </a:solidFill>
                <a:latin typeface="Segoe UI Semibold" panose="020B0702040204020203" pitchFamily="34" charset="0"/>
                <a:cs typeface="Segoe UI Semibold" panose="020B0702040204020203" pitchFamily="34" charset="0"/>
              </a:rPr>
              <a:t>Control available datasets</a:t>
            </a:r>
          </a:p>
        </p:txBody>
      </p:sp>
      <p:sp>
        <p:nvSpPr>
          <p:cNvPr id="3" name="Content Placeholder 2">
            <a:extLst>
              <a:ext uri="{FF2B5EF4-FFF2-40B4-BE49-F238E27FC236}">
                <a16:creationId xmlns:a16="http://schemas.microsoft.com/office/drawing/2014/main" id="{0EB0EC5D-0D1E-DD45-96D1-3D9C9862D841}"/>
              </a:ext>
            </a:extLst>
          </p:cNvPr>
          <p:cNvSpPr>
            <a:spLocks noGrp="1"/>
          </p:cNvSpPr>
          <p:nvPr>
            <p:ph idx="1"/>
          </p:nvPr>
        </p:nvSpPr>
        <p:spPr>
          <a:xfrm>
            <a:off x="3446623" y="1369219"/>
            <a:ext cx="4903470" cy="2923378"/>
          </a:xfrm>
        </p:spPr>
        <p:txBody>
          <a:bodyPr>
            <a:normAutofit/>
          </a:bodyPr>
          <a:lstStyle/>
          <a:p>
            <a:pPr marL="0" indent="0">
              <a:buNone/>
            </a:pPr>
            <a:r>
              <a:rPr lang="en-US" dirty="0">
                <a:latin typeface="Segoe UI Semibold" panose="020B0702040204020203" pitchFamily="34" charset="0"/>
                <a:cs typeface="Segoe UI Semibold" panose="020B0702040204020203" pitchFamily="34" charset="0"/>
              </a:rPr>
              <a:t>We want to enable on-demand self service</a:t>
            </a:r>
          </a:p>
          <a:p>
            <a:pPr marL="0" indent="0">
              <a:buNone/>
            </a:pPr>
            <a:endParaRPr lang="en-US" dirty="0">
              <a:latin typeface="Segoe UI Semibold" panose="020B0702040204020203" pitchFamily="34" charset="0"/>
              <a:cs typeface="Segoe UI Semibold" panose="020B0702040204020203" pitchFamily="34" charset="0"/>
            </a:endParaRPr>
          </a:p>
          <a:p>
            <a:pPr marL="0" indent="0">
              <a:buNone/>
            </a:pPr>
            <a:r>
              <a:rPr lang="en-US" dirty="0">
                <a:latin typeface="Segoe UI Semibold" panose="020B0702040204020203" pitchFamily="34" charset="0"/>
                <a:cs typeface="Segoe UI Semibold" panose="020B0702040204020203" pitchFamily="34" charset="0"/>
              </a:rPr>
              <a:t>We do </a:t>
            </a:r>
            <a:r>
              <a:rPr lang="en-US" b="1" dirty="0">
                <a:solidFill>
                  <a:srgbClr val="CD0000"/>
                </a:solidFill>
                <a:latin typeface="Segoe UI Semibold" panose="020B0702040204020203" pitchFamily="34" charset="0"/>
                <a:cs typeface="Segoe UI Semibold" panose="020B0702040204020203" pitchFamily="34" charset="0"/>
              </a:rPr>
              <a:t>NOT</a:t>
            </a:r>
            <a:r>
              <a:rPr lang="en-US" dirty="0">
                <a:latin typeface="Segoe UI Semibold" panose="020B0702040204020203" pitchFamily="34" charset="0"/>
                <a:cs typeface="Segoe UI Semibold" panose="020B0702040204020203" pitchFamily="34" charset="0"/>
              </a:rPr>
              <a:t> want</a:t>
            </a:r>
          </a:p>
          <a:p>
            <a:pPr marL="0" indent="0">
              <a:buNone/>
            </a:pPr>
            <a:endParaRPr lang="en-US" dirty="0">
              <a:latin typeface="Segoe UI Semibold" panose="020B0702040204020203" pitchFamily="34" charset="0"/>
              <a:cs typeface="Segoe UI Semibold" panose="020B0702040204020203" pitchFamily="34" charset="0"/>
            </a:endParaRPr>
          </a:p>
          <a:p>
            <a:pPr lvl="1"/>
            <a:r>
              <a:rPr lang="en-US" sz="2000" dirty="0">
                <a:latin typeface="Segoe UI Semibold" panose="020B0702040204020203" pitchFamily="34" charset="0"/>
                <a:cs typeface="Segoe UI Semibold" panose="020B0702040204020203" pitchFamily="34" charset="0"/>
              </a:rPr>
              <a:t>Copies of datasets everywhere</a:t>
            </a:r>
          </a:p>
          <a:p>
            <a:pPr lvl="1"/>
            <a:r>
              <a:rPr lang="en-US" sz="2000" dirty="0">
                <a:latin typeface="Segoe UI Semibold" panose="020B0702040204020203" pitchFamily="34" charset="0"/>
                <a:cs typeface="Segoe UI Semibold" panose="020B0702040204020203" pitchFamily="34" charset="0"/>
              </a:rPr>
              <a:t>Insufficient storage</a:t>
            </a:r>
          </a:p>
          <a:p>
            <a:pPr lvl="1"/>
            <a:r>
              <a:rPr lang="en-US" sz="2000" dirty="0">
                <a:latin typeface="Segoe UI Semibold" panose="020B0702040204020203" pitchFamily="34" charset="0"/>
                <a:cs typeface="Segoe UI Semibold" panose="020B0702040204020203" pitchFamily="34" charset="0"/>
              </a:rPr>
              <a:t>PII in datasets</a:t>
            </a:r>
          </a:p>
        </p:txBody>
      </p:sp>
      <p:pic>
        <p:nvPicPr>
          <p:cNvPr id="5" name="Picture Placeholder 4" descr="Picture of a slam dunk in basketball">
            <a:extLst>
              <a:ext uri="{FF2B5EF4-FFF2-40B4-BE49-F238E27FC236}">
                <a16:creationId xmlns:a16="http://schemas.microsoft.com/office/drawing/2014/main" id="{E8567B83-412B-C544-ADAF-116C1B166E55}"/>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a:xfrm>
            <a:off x="0" y="0"/>
            <a:ext cx="3245644" cy="5143500"/>
          </a:xfrm>
          <a:prstGeom prst="rect">
            <a:avLst/>
          </a:prstGeom>
        </p:spPr>
      </p:pic>
    </p:spTree>
    <p:extLst>
      <p:ext uri="{BB962C8B-B14F-4D97-AF65-F5344CB8AC3E}">
        <p14:creationId xmlns:p14="http://schemas.microsoft.com/office/powerpoint/2010/main" val="414931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A7DB-C88B-48D2-A7A4-5D9A3F8D83C6}"/>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b="1" dirty="0">
                <a:solidFill>
                  <a:srgbClr val="B8232F"/>
                </a:solidFill>
                <a:latin typeface="Segoe UI Semibold" panose="020B0702040204020203" pitchFamily="34" charset="0"/>
                <a:cs typeface="Segoe UI Semibold" panose="020B0702040204020203" pitchFamily="34" charset="0"/>
              </a:rPr>
              <a:t>Static vs Dynamic Data Masking</a:t>
            </a:r>
          </a:p>
        </p:txBody>
      </p:sp>
      <p:sp>
        <p:nvSpPr>
          <p:cNvPr id="3" name="TextBox 2">
            <a:extLst>
              <a:ext uri="{FF2B5EF4-FFF2-40B4-BE49-F238E27FC236}">
                <a16:creationId xmlns:a16="http://schemas.microsoft.com/office/drawing/2014/main" id="{D87CC2D7-9AF6-440C-BE2F-DBF32A8941C2}"/>
              </a:ext>
            </a:extLst>
          </p:cNvPr>
          <p:cNvSpPr txBox="1"/>
          <p:nvPr/>
        </p:nvSpPr>
        <p:spPr>
          <a:xfrm>
            <a:off x="887609" y="1716230"/>
            <a:ext cx="2965550" cy="877163"/>
          </a:xfrm>
          <a:prstGeom prst="rect">
            <a:avLst/>
          </a:prstGeom>
          <a:noFill/>
        </p:spPr>
        <p:txBody>
          <a:bodyPr wrap="square" rtlCol="0">
            <a:spAutoFit/>
          </a:bodyPr>
          <a:lstStyle/>
          <a:p>
            <a:pPr algn="ctr" defTabSz="685800"/>
            <a:r>
              <a:rPr lang="en-US" sz="3000" b="1" dirty="0">
                <a:solidFill>
                  <a:srgbClr val="C00000"/>
                </a:solidFill>
                <a:latin typeface="Roboto" charset="0"/>
                <a:ea typeface="Roboto" charset="0"/>
                <a:cs typeface="Roboto" charset="0"/>
              </a:rPr>
              <a:t>Static:</a:t>
            </a:r>
          </a:p>
          <a:p>
            <a:pPr defTabSz="685800"/>
            <a:endParaRPr lang="en-US" sz="2100" b="1" dirty="0">
              <a:solidFill>
                <a:prstClr val="black"/>
              </a:solidFill>
              <a:latin typeface="Arial"/>
              <a:cs typeface="Arial"/>
            </a:endParaRPr>
          </a:p>
        </p:txBody>
      </p:sp>
      <p:sp>
        <p:nvSpPr>
          <p:cNvPr id="4" name="TextBox 3">
            <a:extLst>
              <a:ext uri="{FF2B5EF4-FFF2-40B4-BE49-F238E27FC236}">
                <a16:creationId xmlns:a16="http://schemas.microsoft.com/office/drawing/2014/main" id="{913D4406-A3F7-4C3B-AB32-B6467705DC4D}"/>
              </a:ext>
            </a:extLst>
          </p:cNvPr>
          <p:cNvSpPr txBox="1"/>
          <p:nvPr/>
        </p:nvSpPr>
        <p:spPr>
          <a:xfrm>
            <a:off x="628651" y="3243263"/>
            <a:ext cx="2936081" cy="761747"/>
          </a:xfrm>
          <a:prstGeom prst="rect">
            <a:avLst/>
          </a:prstGeom>
          <a:noFill/>
        </p:spPr>
        <p:txBody>
          <a:bodyPr wrap="square" rtlCol="0">
            <a:spAutoFit/>
          </a:bodyPr>
          <a:lstStyle/>
          <a:p>
            <a:pPr algn="ctr" defTabSz="685800"/>
            <a:r>
              <a:rPr lang="en-US" sz="3000" b="1" dirty="0">
                <a:solidFill>
                  <a:srgbClr val="C00000"/>
                </a:solidFill>
                <a:latin typeface="Roboto" charset="0"/>
                <a:ea typeface="Roboto" charset="0"/>
                <a:cs typeface="Roboto" charset="0"/>
              </a:rPr>
              <a:t>Dynamic:</a:t>
            </a:r>
          </a:p>
          <a:p>
            <a:pPr algn="ctr" defTabSz="685800"/>
            <a:r>
              <a:rPr lang="en-US" sz="1350" b="1" i="1" dirty="0">
                <a:solidFill>
                  <a:prstClr val="black"/>
                </a:solidFill>
                <a:latin typeface="Arial"/>
                <a:cs typeface="Arial"/>
              </a:rPr>
              <a:t>(in MSSQL 2016+)</a:t>
            </a:r>
          </a:p>
        </p:txBody>
      </p:sp>
      <p:sp>
        <p:nvSpPr>
          <p:cNvPr id="5" name="Flowchart: Magnetic Disk 4" descr="Picture of a database">
            <a:extLst>
              <a:ext uri="{FF2B5EF4-FFF2-40B4-BE49-F238E27FC236}">
                <a16:creationId xmlns:a16="http://schemas.microsoft.com/office/drawing/2014/main" id="{F94891D9-9FE9-43A1-B55A-80CA6233ADCC}"/>
              </a:ext>
            </a:extLst>
          </p:cNvPr>
          <p:cNvSpPr/>
          <p:nvPr/>
        </p:nvSpPr>
        <p:spPr>
          <a:xfrm>
            <a:off x="3620094" y="1465090"/>
            <a:ext cx="789385" cy="994172"/>
          </a:xfrm>
          <a:prstGeom prst="flowChartMagneticDisk">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panose="020F0502020204030204"/>
            </a:endParaRPr>
          </a:p>
        </p:txBody>
      </p:sp>
      <p:sp>
        <p:nvSpPr>
          <p:cNvPr id="7" name="Flowchart: Magnetic Disk 6" descr="Picture of a database">
            <a:extLst>
              <a:ext uri="{FF2B5EF4-FFF2-40B4-BE49-F238E27FC236}">
                <a16:creationId xmlns:a16="http://schemas.microsoft.com/office/drawing/2014/main" id="{388F8C92-4CBA-4847-98DD-A5D3D646127C}"/>
              </a:ext>
            </a:extLst>
          </p:cNvPr>
          <p:cNvSpPr/>
          <p:nvPr/>
        </p:nvSpPr>
        <p:spPr>
          <a:xfrm>
            <a:off x="3620095" y="3109206"/>
            <a:ext cx="789385" cy="994172"/>
          </a:xfrm>
          <a:prstGeom prst="flowChartMagneticDisk">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panose="020F0502020204030204"/>
            </a:endParaRPr>
          </a:p>
        </p:txBody>
      </p:sp>
      <p:cxnSp>
        <p:nvCxnSpPr>
          <p:cNvPr id="9" name="Straight Arrow Connector 8" descr="arrow towards developer">
            <a:extLst>
              <a:ext uri="{FF2B5EF4-FFF2-40B4-BE49-F238E27FC236}">
                <a16:creationId xmlns:a16="http://schemas.microsoft.com/office/drawing/2014/main" id="{7103B267-2A87-45B8-8DC4-006CCEE244FD}"/>
              </a:ext>
            </a:extLst>
          </p:cNvPr>
          <p:cNvCxnSpPr>
            <a:stCxn id="5" idx="4"/>
          </p:cNvCxnSpPr>
          <p:nvPr/>
        </p:nvCxnSpPr>
        <p:spPr>
          <a:xfrm>
            <a:off x="4409479" y="1962176"/>
            <a:ext cx="1612702" cy="1928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descr="Arrow towards developer">
            <a:extLst>
              <a:ext uri="{FF2B5EF4-FFF2-40B4-BE49-F238E27FC236}">
                <a16:creationId xmlns:a16="http://schemas.microsoft.com/office/drawing/2014/main" id="{5B727C1F-D3B3-4980-8BB1-B5B426497291}"/>
              </a:ext>
            </a:extLst>
          </p:cNvPr>
          <p:cNvCxnSpPr/>
          <p:nvPr/>
        </p:nvCxnSpPr>
        <p:spPr>
          <a:xfrm>
            <a:off x="4409480" y="3651022"/>
            <a:ext cx="1612702" cy="1928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12" name="Graphic 11" descr="User">
            <a:extLst>
              <a:ext uri="{FF2B5EF4-FFF2-40B4-BE49-F238E27FC236}">
                <a16:creationId xmlns:a16="http://schemas.microsoft.com/office/drawing/2014/main" id="{4D54B537-1B85-453F-81EB-F63EB7EFC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2181" y="1267977"/>
            <a:ext cx="1478756" cy="1478756"/>
          </a:xfrm>
          <a:prstGeom prst="rect">
            <a:avLst/>
          </a:prstGeom>
        </p:spPr>
      </p:pic>
      <p:pic>
        <p:nvPicPr>
          <p:cNvPr id="13" name="Graphic 12" descr="User">
            <a:extLst>
              <a:ext uri="{FF2B5EF4-FFF2-40B4-BE49-F238E27FC236}">
                <a16:creationId xmlns:a16="http://schemas.microsoft.com/office/drawing/2014/main" id="{E6AE7B3F-4B6B-4F0D-8CEE-FDA5DEC3B0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2181" y="2884757"/>
            <a:ext cx="1478756" cy="1478756"/>
          </a:xfrm>
          <a:prstGeom prst="rect">
            <a:avLst/>
          </a:prstGeom>
        </p:spPr>
      </p:pic>
      <p:sp>
        <p:nvSpPr>
          <p:cNvPr id="14" name="TextBox 13">
            <a:extLst>
              <a:ext uri="{FF2B5EF4-FFF2-40B4-BE49-F238E27FC236}">
                <a16:creationId xmlns:a16="http://schemas.microsoft.com/office/drawing/2014/main" id="{B4AA160D-6B5F-4AA5-9525-46B1E9EBF5E9}"/>
              </a:ext>
            </a:extLst>
          </p:cNvPr>
          <p:cNvSpPr txBox="1"/>
          <p:nvPr/>
        </p:nvSpPr>
        <p:spPr>
          <a:xfrm>
            <a:off x="4464843" y="2150043"/>
            <a:ext cx="712590" cy="369332"/>
          </a:xfrm>
          <a:prstGeom prst="rect">
            <a:avLst/>
          </a:prstGeom>
          <a:noFill/>
        </p:spPr>
        <p:txBody>
          <a:bodyPr wrap="square" rtlCol="0">
            <a:spAutoFit/>
          </a:bodyPr>
          <a:lstStyle/>
          <a:p>
            <a:pPr defTabSz="685800"/>
            <a:r>
              <a:rPr lang="en-GB" b="1" dirty="0">
                <a:solidFill>
                  <a:srgbClr val="00B050"/>
                </a:solidFill>
                <a:latin typeface="Calibri" panose="020F0502020204030204"/>
              </a:rPr>
              <a:t>XYZ</a:t>
            </a:r>
          </a:p>
        </p:txBody>
      </p:sp>
      <p:sp>
        <p:nvSpPr>
          <p:cNvPr id="15" name="TextBox 14">
            <a:extLst>
              <a:ext uri="{FF2B5EF4-FFF2-40B4-BE49-F238E27FC236}">
                <a16:creationId xmlns:a16="http://schemas.microsoft.com/office/drawing/2014/main" id="{E2CD1C2A-0C94-44AE-8204-053F35FF6336}"/>
              </a:ext>
            </a:extLst>
          </p:cNvPr>
          <p:cNvSpPr txBox="1"/>
          <p:nvPr/>
        </p:nvSpPr>
        <p:spPr>
          <a:xfrm>
            <a:off x="5500687" y="2150043"/>
            <a:ext cx="633113" cy="369332"/>
          </a:xfrm>
          <a:prstGeom prst="rect">
            <a:avLst/>
          </a:prstGeom>
          <a:noFill/>
        </p:spPr>
        <p:txBody>
          <a:bodyPr wrap="square" rtlCol="0">
            <a:spAutoFit/>
          </a:bodyPr>
          <a:lstStyle/>
          <a:p>
            <a:pPr defTabSz="685800"/>
            <a:r>
              <a:rPr lang="en-GB" b="1" dirty="0">
                <a:solidFill>
                  <a:srgbClr val="00B050"/>
                </a:solidFill>
                <a:latin typeface="Calibri" panose="020F0502020204030204"/>
              </a:rPr>
              <a:t>XYZ</a:t>
            </a:r>
          </a:p>
        </p:txBody>
      </p:sp>
      <p:sp>
        <p:nvSpPr>
          <p:cNvPr id="16" name="TextBox 15">
            <a:extLst>
              <a:ext uri="{FF2B5EF4-FFF2-40B4-BE49-F238E27FC236}">
                <a16:creationId xmlns:a16="http://schemas.microsoft.com/office/drawing/2014/main" id="{A03F6EEC-63EE-4FC3-A593-81D46FF7936E}"/>
              </a:ext>
            </a:extLst>
          </p:cNvPr>
          <p:cNvSpPr txBox="1"/>
          <p:nvPr/>
        </p:nvSpPr>
        <p:spPr>
          <a:xfrm>
            <a:off x="5564983" y="3865869"/>
            <a:ext cx="568818" cy="369332"/>
          </a:xfrm>
          <a:prstGeom prst="rect">
            <a:avLst/>
          </a:prstGeom>
          <a:noFill/>
        </p:spPr>
        <p:txBody>
          <a:bodyPr wrap="square" rtlCol="0">
            <a:spAutoFit/>
          </a:bodyPr>
          <a:lstStyle/>
          <a:p>
            <a:pPr defTabSz="685800"/>
            <a:r>
              <a:rPr lang="en-GB" b="1" dirty="0">
                <a:solidFill>
                  <a:srgbClr val="00B050"/>
                </a:solidFill>
                <a:latin typeface="Calibri" panose="020F0502020204030204"/>
              </a:rPr>
              <a:t>XYZ</a:t>
            </a:r>
          </a:p>
        </p:txBody>
      </p:sp>
      <p:sp>
        <p:nvSpPr>
          <p:cNvPr id="17" name="TextBox 16">
            <a:extLst>
              <a:ext uri="{FF2B5EF4-FFF2-40B4-BE49-F238E27FC236}">
                <a16:creationId xmlns:a16="http://schemas.microsoft.com/office/drawing/2014/main" id="{A2804FA8-DA39-46F2-BCEC-B56E9B37761B}"/>
              </a:ext>
            </a:extLst>
          </p:cNvPr>
          <p:cNvSpPr txBox="1"/>
          <p:nvPr/>
        </p:nvSpPr>
        <p:spPr>
          <a:xfrm>
            <a:off x="4464843" y="3867985"/>
            <a:ext cx="628648" cy="369332"/>
          </a:xfrm>
          <a:prstGeom prst="rect">
            <a:avLst/>
          </a:prstGeom>
          <a:noFill/>
        </p:spPr>
        <p:txBody>
          <a:bodyPr wrap="square" rtlCol="0">
            <a:spAutoFit/>
          </a:bodyPr>
          <a:lstStyle/>
          <a:p>
            <a:pPr defTabSz="685800"/>
            <a:r>
              <a:rPr lang="en-GB" b="1" dirty="0">
                <a:solidFill>
                  <a:srgbClr val="FF0000"/>
                </a:solidFill>
                <a:latin typeface="Calibri" panose="020F0502020204030204"/>
              </a:rPr>
              <a:t>ABC</a:t>
            </a:r>
          </a:p>
        </p:txBody>
      </p:sp>
      <p:cxnSp>
        <p:nvCxnSpPr>
          <p:cNvPr id="19" name="Straight Connector 18" descr="Data Masking happens on the way to the developer">
            <a:extLst>
              <a:ext uri="{FF2B5EF4-FFF2-40B4-BE49-F238E27FC236}">
                <a16:creationId xmlns:a16="http://schemas.microsoft.com/office/drawing/2014/main" id="{443C6360-9551-4A4C-8190-0B7BF8B478E1}"/>
              </a:ext>
            </a:extLst>
          </p:cNvPr>
          <p:cNvCxnSpPr/>
          <p:nvPr/>
        </p:nvCxnSpPr>
        <p:spPr>
          <a:xfrm>
            <a:off x="5257800" y="3243262"/>
            <a:ext cx="0" cy="1372078"/>
          </a:xfrm>
          <a:prstGeom prst="line">
            <a:avLst/>
          </a:prstGeom>
          <a:ln w="28575">
            <a:prstDash val="dash"/>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3494EEE-E1D4-442C-957D-B9CBB919D416}"/>
              </a:ext>
            </a:extLst>
          </p:cNvPr>
          <p:cNvSpPr txBox="1"/>
          <p:nvPr/>
        </p:nvSpPr>
        <p:spPr>
          <a:xfrm>
            <a:off x="4603256" y="4672360"/>
            <a:ext cx="1309089" cy="300082"/>
          </a:xfrm>
          <a:prstGeom prst="rect">
            <a:avLst/>
          </a:prstGeom>
          <a:noFill/>
        </p:spPr>
        <p:txBody>
          <a:bodyPr wrap="square" rtlCol="0">
            <a:spAutoFit/>
          </a:bodyPr>
          <a:lstStyle/>
          <a:p>
            <a:pPr algn="ctr" defTabSz="685800"/>
            <a:r>
              <a:rPr lang="en-GB" sz="1350" i="1" dirty="0">
                <a:solidFill>
                  <a:prstClr val="black"/>
                </a:solidFill>
                <a:latin typeface="Calibri" panose="020F0502020204030204"/>
              </a:rPr>
              <a:t>Masking</a:t>
            </a:r>
          </a:p>
        </p:txBody>
      </p:sp>
      <p:cxnSp>
        <p:nvCxnSpPr>
          <p:cNvPr id="24" name="Straight Connector 23">
            <a:extLst>
              <a:ext uri="{FF2B5EF4-FFF2-40B4-BE49-F238E27FC236}">
                <a16:creationId xmlns:a16="http://schemas.microsoft.com/office/drawing/2014/main" id="{ED47EF46-8529-4C81-9726-EB76654B92D1}"/>
              </a:ext>
              <a:ext uri="{C183D7F6-B498-43B3-948B-1728B52AA6E4}">
                <adec:decorative xmlns:adec="http://schemas.microsoft.com/office/drawing/2017/decorative" val="1"/>
              </a:ext>
            </a:extLst>
          </p:cNvPr>
          <p:cNvCxnSpPr/>
          <p:nvPr/>
        </p:nvCxnSpPr>
        <p:spPr>
          <a:xfrm>
            <a:off x="1564481" y="2271487"/>
            <a:ext cx="172164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descr="Data Masking happens on the way to the developer">
            <a:extLst>
              <a:ext uri="{FF2B5EF4-FFF2-40B4-BE49-F238E27FC236}">
                <a16:creationId xmlns:a16="http://schemas.microsoft.com/office/drawing/2014/main" id="{DA00B03D-52FB-450F-9B0A-07540B72E778}"/>
              </a:ext>
            </a:extLst>
          </p:cNvPr>
          <p:cNvCxnSpPr/>
          <p:nvPr/>
        </p:nvCxnSpPr>
        <p:spPr>
          <a:xfrm>
            <a:off x="4014786" y="1321316"/>
            <a:ext cx="0" cy="1372078"/>
          </a:xfrm>
          <a:prstGeom prst="line">
            <a:avLst/>
          </a:prstGeom>
          <a:ln w="28575">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7B6878F-92DB-4A12-BD19-C561C5BD83E6}"/>
              </a:ext>
            </a:extLst>
          </p:cNvPr>
          <p:cNvSpPr txBox="1"/>
          <p:nvPr/>
        </p:nvSpPr>
        <p:spPr>
          <a:xfrm>
            <a:off x="3360241" y="1034392"/>
            <a:ext cx="1309089" cy="300082"/>
          </a:xfrm>
          <a:prstGeom prst="rect">
            <a:avLst/>
          </a:prstGeom>
          <a:noFill/>
        </p:spPr>
        <p:txBody>
          <a:bodyPr wrap="square" rtlCol="0">
            <a:spAutoFit/>
          </a:bodyPr>
          <a:lstStyle/>
          <a:p>
            <a:pPr algn="ctr" defTabSz="685800"/>
            <a:r>
              <a:rPr lang="en-GB" sz="1350" i="1" dirty="0">
                <a:solidFill>
                  <a:prstClr val="black"/>
                </a:solidFill>
                <a:latin typeface="Calibri" panose="020F0502020204030204"/>
              </a:rPr>
              <a:t>Masking</a:t>
            </a:r>
          </a:p>
        </p:txBody>
      </p:sp>
    </p:spTree>
    <p:extLst>
      <p:ext uri="{BB962C8B-B14F-4D97-AF65-F5344CB8AC3E}">
        <p14:creationId xmlns:p14="http://schemas.microsoft.com/office/powerpoint/2010/main" val="102255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42A433-39A0-4FBE-88AE-1658BFF2D2CD}"/>
              </a:ext>
            </a:extLst>
          </p:cNvPr>
          <p:cNvSpPr txBox="1">
            <a:spLocks noGrp="1"/>
          </p:cNvSpPr>
          <p:nvPr>
            <p:ph type="title" idx="4294967295"/>
          </p:nvPr>
        </p:nvSpPr>
        <p:spPr>
          <a:xfrm>
            <a:off x="482601" y="467544"/>
            <a:ext cx="2522980" cy="1205295"/>
          </a:xfrm>
          <a:prstGeom prst="rect">
            <a:avLst/>
          </a:prstGeom>
          <a:noFill/>
          <a:ln w="190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200" i="1" kern="1200" dirty="0">
                <a:solidFill>
                  <a:schemeClr val="tx1"/>
                </a:solidFill>
                <a:latin typeface="Segoe UI Semibold" panose="020B0702040204020203" pitchFamily="34" charset="0"/>
                <a:cs typeface="Segoe UI Semibold" panose="020B0702040204020203" pitchFamily="34" charset="0"/>
              </a:rPr>
              <a:t>Why Static?</a:t>
            </a:r>
          </a:p>
        </p:txBody>
      </p:sp>
      <p:sp>
        <p:nvSpPr>
          <p:cNvPr id="4" name="Content Placeholder 2">
            <a:extLst>
              <a:ext uri="{FF2B5EF4-FFF2-40B4-BE49-F238E27FC236}">
                <a16:creationId xmlns:a16="http://schemas.microsoft.com/office/drawing/2014/main" id="{A5DB5D99-7E2F-411C-8BB4-E1ADF9483B6B}"/>
              </a:ext>
            </a:extLst>
          </p:cNvPr>
          <p:cNvSpPr txBox="1">
            <a:spLocks/>
          </p:cNvSpPr>
          <p:nvPr/>
        </p:nvSpPr>
        <p:spPr>
          <a:xfrm>
            <a:off x="482601" y="1978532"/>
            <a:ext cx="2522980" cy="2561717"/>
          </a:xfrm>
          <a:prstGeom prst="rect">
            <a:avLst/>
          </a:prstGeom>
        </p:spPr>
        <p:txBody>
          <a:bodyPr vert="horz" lIns="91440" tIns="45720" rIns="91440" bIns="45720" rtlCol="0">
            <a:normAutofit lnSpcReduction="10000"/>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228600">
              <a:lnSpc>
                <a:spcPct val="90000"/>
              </a:lnSpc>
              <a:spcBef>
                <a:spcPts val="750"/>
              </a:spcBef>
              <a:buFont typeface="Arial" panose="020B0604020202020204" pitchFamily="34" charset="0"/>
              <a:buChar char="•"/>
            </a:pPr>
            <a:r>
              <a:rPr lang="en-US" sz="1400" kern="1200" dirty="0">
                <a:solidFill>
                  <a:schemeClr val="tx1"/>
                </a:solidFill>
                <a:latin typeface="Segoe UI" panose="020B0502040204020203" pitchFamily="34" charset="0"/>
                <a:cs typeface="Segoe UI" panose="020B0502040204020203" pitchFamily="34" charset="0"/>
              </a:rPr>
              <a:t>Data should be portable; all of the use and none of the risk</a:t>
            </a:r>
          </a:p>
          <a:p>
            <a:pPr marL="342900" indent="-228600">
              <a:lnSpc>
                <a:spcPct val="90000"/>
              </a:lnSpc>
              <a:spcBef>
                <a:spcPts val="750"/>
              </a:spcBef>
              <a:buFont typeface="Arial" panose="020B0604020202020204" pitchFamily="34" charset="0"/>
              <a:buChar char="•"/>
            </a:pPr>
            <a:r>
              <a:rPr lang="en-US" sz="1400" kern="1200" dirty="0">
                <a:solidFill>
                  <a:schemeClr val="tx1"/>
                </a:solidFill>
                <a:latin typeface="Segoe UI" panose="020B0502040204020203" pitchFamily="34" charset="0"/>
                <a:cs typeface="Segoe UI" panose="020B0502040204020203" pitchFamily="34" charset="0"/>
              </a:rPr>
              <a:t>3</a:t>
            </a:r>
            <a:r>
              <a:rPr lang="en-US" sz="1400" kern="1200" baseline="30000" dirty="0">
                <a:solidFill>
                  <a:schemeClr val="tx1"/>
                </a:solidFill>
                <a:latin typeface="Segoe UI" panose="020B0502040204020203" pitchFamily="34" charset="0"/>
                <a:cs typeface="Segoe UI" panose="020B0502040204020203" pitchFamily="34" charset="0"/>
              </a:rPr>
              <a:t>rd</a:t>
            </a:r>
            <a:r>
              <a:rPr lang="en-US" sz="1400" kern="1200" dirty="0">
                <a:solidFill>
                  <a:schemeClr val="tx1"/>
                </a:solidFill>
                <a:latin typeface="Segoe UI" panose="020B0502040204020203" pitchFamily="34" charset="0"/>
                <a:cs typeface="Segoe UI" panose="020B0502040204020203" pitchFamily="34" charset="0"/>
              </a:rPr>
              <a:t> party data usage</a:t>
            </a:r>
          </a:p>
          <a:p>
            <a:pPr marL="685800" lvl="1" indent="-228600">
              <a:lnSpc>
                <a:spcPct val="90000"/>
              </a:lnSpc>
              <a:spcBef>
                <a:spcPts val="375"/>
              </a:spcBef>
              <a:buFont typeface="Arial" panose="020B0604020202020204" pitchFamily="34" charset="0"/>
              <a:buChar char="•"/>
            </a:pPr>
            <a:r>
              <a:rPr lang="en-US" sz="1400" kern="1200" dirty="0">
                <a:solidFill>
                  <a:schemeClr val="tx1"/>
                </a:solidFill>
                <a:latin typeface="Segoe UI" panose="020B0502040204020203" pitchFamily="34" charset="0"/>
                <a:cs typeface="Segoe UI" panose="020B0502040204020203" pitchFamily="34" charset="0"/>
              </a:rPr>
              <a:t>Off-Shore development</a:t>
            </a:r>
          </a:p>
          <a:p>
            <a:pPr marL="685800" lvl="1" indent="-228600">
              <a:lnSpc>
                <a:spcPct val="90000"/>
              </a:lnSpc>
              <a:spcBef>
                <a:spcPts val="375"/>
              </a:spcBef>
              <a:buFont typeface="Arial" panose="020B0604020202020204" pitchFamily="34" charset="0"/>
              <a:buChar char="•"/>
            </a:pPr>
            <a:r>
              <a:rPr lang="en-US" sz="1400" kern="1200" dirty="0">
                <a:solidFill>
                  <a:schemeClr val="tx1"/>
                </a:solidFill>
                <a:latin typeface="Segoe UI" panose="020B0502040204020203" pitchFamily="34" charset="0"/>
                <a:cs typeface="Segoe UI" panose="020B0502040204020203" pitchFamily="34" charset="0"/>
              </a:rPr>
              <a:t>Analytics</a:t>
            </a:r>
          </a:p>
          <a:p>
            <a:pPr marL="342900" indent="-228600">
              <a:lnSpc>
                <a:spcPct val="90000"/>
              </a:lnSpc>
              <a:spcBef>
                <a:spcPts val="750"/>
              </a:spcBef>
              <a:buFont typeface="Arial" panose="020B0604020202020204" pitchFamily="34" charset="0"/>
              <a:buChar char="•"/>
            </a:pPr>
            <a:r>
              <a:rPr lang="en-US" sz="1400" kern="1200" dirty="0">
                <a:solidFill>
                  <a:schemeClr val="tx1"/>
                </a:solidFill>
                <a:latin typeface="Segoe UI" panose="020B0502040204020203" pitchFamily="34" charset="0"/>
                <a:cs typeface="Segoe UI" panose="020B0502040204020203" pitchFamily="34" charset="0"/>
              </a:rPr>
              <a:t>Business Intelligence &amp; Profiling</a:t>
            </a:r>
          </a:p>
          <a:p>
            <a:pPr marL="342900" indent="-228600">
              <a:lnSpc>
                <a:spcPct val="90000"/>
              </a:lnSpc>
              <a:spcBef>
                <a:spcPts val="750"/>
              </a:spcBef>
              <a:buFont typeface="Arial" panose="020B0604020202020204" pitchFamily="34" charset="0"/>
              <a:buChar char="•"/>
            </a:pPr>
            <a:r>
              <a:rPr lang="en-US" sz="1400" kern="1200" dirty="0">
                <a:solidFill>
                  <a:schemeClr val="tx1"/>
                </a:solidFill>
                <a:latin typeface="Segoe UI" panose="020B0502040204020203" pitchFamily="34" charset="0"/>
                <a:cs typeface="Segoe UI" panose="020B0502040204020203" pitchFamily="34" charset="0"/>
              </a:rPr>
              <a:t>Devs &amp; Testers don’t need </a:t>
            </a:r>
            <a:r>
              <a:rPr lang="en-US" sz="1400" u="sng" kern="1200" dirty="0">
                <a:solidFill>
                  <a:schemeClr val="tx1"/>
                </a:solidFill>
                <a:latin typeface="Segoe UI" panose="020B0502040204020203" pitchFamily="34" charset="0"/>
                <a:cs typeface="Segoe UI" panose="020B0502040204020203" pitchFamily="34" charset="0"/>
              </a:rPr>
              <a:t>real</a:t>
            </a:r>
            <a:r>
              <a:rPr lang="en-US" sz="1400" kern="1200" dirty="0">
                <a:solidFill>
                  <a:schemeClr val="tx1"/>
                </a:solidFill>
                <a:latin typeface="Segoe UI" panose="020B0502040204020203" pitchFamily="34" charset="0"/>
                <a:cs typeface="Segoe UI" panose="020B0502040204020203" pitchFamily="34" charset="0"/>
              </a:rPr>
              <a:t> data</a:t>
            </a:r>
          </a:p>
          <a:p>
            <a:pPr marL="0" indent="-228600">
              <a:lnSpc>
                <a:spcPct val="90000"/>
              </a:lnSpc>
              <a:spcBef>
                <a:spcPts val="750"/>
              </a:spcBef>
              <a:buFont typeface="Arial" panose="020B0604020202020204" pitchFamily="34" charset="0"/>
              <a:buChar char="•"/>
            </a:pPr>
            <a:endParaRPr lang="en-US" sz="1300" kern="1200" dirty="0">
              <a:solidFill>
                <a:schemeClr val="tx1"/>
              </a:solidFill>
              <a:latin typeface="+mn-lt"/>
              <a:ea typeface="+mn-ea"/>
              <a:cs typeface="+mn-cs"/>
            </a:endParaRPr>
          </a:p>
          <a:p>
            <a:pPr marL="342900" indent="-228600">
              <a:lnSpc>
                <a:spcPct val="90000"/>
              </a:lnSpc>
              <a:spcBef>
                <a:spcPts val="750"/>
              </a:spcBef>
              <a:buFont typeface="Arial" panose="020B0604020202020204" pitchFamily="34" charset="0"/>
              <a:buChar char="•"/>
            </a:pPr>
            <a:endParaRPr lang="en-US" sz="1300" kern="1200" dirty="0">
              <a:solidFill>
                <a:schemeClr val="tx1"/>
              </a:solidFill>
              <a:latin typeface="+mn-lt"/>
              <a:ea typeface="+mn-ea"/>
              <a:cs typeface="+mn-cs"/>
            </a:endParaRPr>
          </a:p>
          <a:p>
            <a:pPr marL="342900" indent="-228600">
              <a:lnSpc>
                <a:spcPct val="90000"/>
              </a:lnSpc>
              <a:spcBef>
                <a:spcPts val="750"/>
              </a:spcBef>
              <a:buFont typeface="Arial" panose="020B0604020202020204" pitchFamily="34" charset="0"/>
              <a:buChar char="•"/>
            </a:pPr>
            <a:endParaRPr lang="en-US" sz="1300" kern="1200" dirty="0">
              <a:solidFill>
                <a:schemeClr val="tx1"/>
              </a:solidFill>
              <a:latin typeface="+mn-lt"/>
              <a:ea typeface="+mn-ea"/>
              <a:cs typeface="+mn-cs"/>
            </a:endParaRPr>
          </a:p>
        </p:txBody>
      </p:sp>
      <p:pic>
        <p:nvPicPr>
          <p:cNvPr id="3" name="Picture 2">
            <a:extLst>
              <a:ext uri="{FF2B5EF4-FFF2-40B4-BE49-F238E27FC236}">
                <a16:creationId xmlns:a16="http://schemas.microsoft.com/office/drawing/2014/main" id="{05114116-8EBD-4BF8-B804-192D0F6837B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64810" y="482600"/>
            <a:ext cx="2705099" cy="4057649"/>
          </a:xfrm>
          <a:prstGeom prst="rect">
            <a:avLst/>
          </a:prstGeom>
        </p:spPr>
      </p:pic>
      <p:sp>
        <p:nvSpPr>
          <p:cNvPr id="5" name="TextBox 4">
            <a:extLst>
              <a:ext uri="{FF2B5EF4-FFF2-40B4-BE49-F238E27FC236}">
                <a16:creationId xmlns:a16="http://schemas.microsoft.com/office/drawing/2014/main" id="{9CE775C9-1D24-4625-B878-20AF8C614BD6}"/>
              </a:ext>
            </a:extLst>
          </p:cNvPr>
          <p:cNvSpPr txBox="1"/>
          <p:nvPr/>
        </p:nvSpPr>
        <p:spPr>
          <a:xfrm>
            <a:off x="4305590" y="4660900"/>
            <a:ext cx="4023537" cy="369332"/>
          </a:xfrm>
          <a:prstGeom prst="rect">
            <a:avLst/>
          </a:prstGeom>
          <a:noFill/>
        </p:spPr>
        <p:txBody>
          <a:bodyPr wrap="none" rtlCol="0">
            <a:spAutoFit/>
          </a:bodyPr>
          <a:lstStyle/>
          <a:p>
            <a:r>
              <a:rPr lang="en-GB" i="1" dirty="0">
                <a:solidFill>
                  <a:schemeClr val="bg1"/>
                </a:solidFill>
              </a:rPr>
              <a:t>There’s lots of places we can go for this…</a:t>
            </a:r>
          </a:p>
        </p:txBody>
      </p:sp>
    </p:spTree>
    <p:extLst>
      <p:ext uri="{BB962C8B-B14F-4D97-AF65-F5344CB8AC3E}">
        <p14:creationId xmlns:p14="http://schemas.microsoft.com/office/powerpoint/2010/main" val="3920859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ample of masked data: displaying all names masked to Paul Bollywood and all companies masked to Cupcakes Inc.">
            <a:extLst>
              <a:ext uri="{FF2B5EF4-FFF2-40B4-BE49-F238E27FC236}">
                <a16:creationId xmlns:a16="http://schemas.microsoft.com/office/drawing/2014/main" id="{794F627E-A991-4CCA-B245-7A611F2123EA}"/>
              </a:ext>
            </a:extLst>
          </p:cNvPr>
          <p:cNvPicPr>
            <a:picLocks noChangeAspect="1"/>
          </p:cNvPicPr>
          <p:nvPr/>
        </p:nvPicPr>
        <p:blipFill>
          <a:blip r:embed="rId2"/>
          <a:stretch>
            <a:fillRect/>
          </a:stretch>
        </p:blipFill>
        <p:spPr>
          <a:xfrm>
            <a:off x="628650" y="1246584"/>
            <a:ext cx="6251621" cy="2368154"/>
          </a:xfrm>
          <a:prstGeom prst="rect">
            <a:avLst/>
          </a:prstGeom>
        </p:spPr>
      </p:pic>
      <p:sp>
        <p:nvSpPr>
          <p:cNvPr id="3" name="Title 1">
            <a:extLst>
              <a:ext uri="{FF2B5EF4-FFF2-40B4-BE49-F238E27FC236}">
                <a16:creationId xmlns:a16="http://schemas.microsoft.com/office/drawing/2014/main" id="{E46E5F96-C09F-4A9B-8BB7-A8D1EC672148}"/>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So technically, is this masked?</a:t>
            </a:r>
          </a:p>
        </p:txBody>
      </p:sp>
      <p:pic>
        <p:nvPicPr>
          <p:cNvPr id="4" name="Picture 3" descr="Example of masked data where Names and companies have been masked to NULL">
            <a:extLst>
              <a:ext uri="{FF2B5EF4-FFF2-40B4-BE49-F238E27FC236}">
                <a16:creationId xmlns:a16="http://schemas.microsoft.com/office/drawing/2014/main" id="{19BCFA1E-CD9E-4023-A013-788E6F0C35A8}"/>
              </a:ext>
            </a:extLst>
          </p:cNvPr>
          <p:cNvPicPr>
            <a:picLocks noChangeAspect="1"/>
          </p:cNvPicPr>
          <p:nvPr/>
        </p:nvPicPr>
        <p:blipFill>
          <a:blip r:embed="rId3"/>
          <a:stretch>
            <a:fillRect/>
          </a:stretch>
        </p:blipFill>
        <p:spPr>
          <a:xfrm>
            <a:off x="2263729" y="2237184"/>
            <a:ext cx="6251621" cy="2355683"/>
          </a:xfrm>
          <a:prstGeom prst="rect">
            <a:avLst/>
          </a:prstGeom>
        </p:spPr>
      </p:pic>
    </p:spTree>
    <p:extLst>
      <p:ext uri="{BB962C8B-B14F-4D97-AF65-F5344CB8AC3E}">
        <p14:creationId xmlns:p14="http://schemas.microsoft.com/office/powerpoint/2010/main" val="170482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02B4-B273-454D-8E35-6549DCD5973C}"/>
              </a:ext>
            </a:extLst>
          </p:cNvPr>
          <p:cNvSpPr txBox="1">
            <a:spLocks noGrp="1"/>
          </p:cNvSpPr>
          <p:nvPr>
            <p:ph type="title" idx="4294967295"/>
          </p:nvPr>
        </p:nvSpPr>
        <p:spPr>
          <a:xfrm>
            <a:off x="250031" y="192587"/>
            <a:ext cx="8265319"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What do we have to think about first?</a:t>
            </a:r>
          </a:p>
        </p:txBody>
      </p:sp>
      <p:pic>
        <p:nvPicPr>
          <p:cNvPr id="3" name="Picture 2" descr="Man thinking whilst looking at laptop">
            <a:extLst>
              <a:ext uri="{FF2B5EF4-FFF2-40B4-BE49-F238E27FC236}">
                <a16:creationId xmlns:a16="http://schemas.microsoft.com/office/drawing/2014/main" id="{52E9475A-F5DD-4293-BFD6-BD7C09FDEC99}"/>
              </a:ext>
            </a:extLst>
          </p:cNvPr>
          <p:cNvPicPr>
            <a:picLocks noChangeAspect="1"/>
          </p:cNvPicPr>
          <p:nvPr/>
        </p:nvPicPr>
        <p:blipFill>
          <a:blip r:embed="rId2"/>
          <a:stretch>
            <a:fillRect/>
          </a:stretch>
        </p:blipFill>
        <p:spPr>
          <a:xfrm>
            <a:off x="2123533" y="1134341"/>
            <a:ext cx="4518314" cy="3012209"/>
          </a:xfrm>
          <a:prstGeom prst="rect">
            <a:avLst/>
          </a:prstGeom>
        </p:spPr>
      </p:pic>
      <p:sp>
        <p:nvSpPr>
          <p:cNvPr id="4" name="Title 1">
            <a:extLst>
              <a:ext uri="{FF2B5EF4-FFF2-40B4-BE49-F238E27FC236}">
                <a16:creationId xmlns:a16="http://schemas.microsoft.com/office/drawing/2014/main" id="{436755CC-2351-4746-ABD8-391F83280F64}"/>
              </a:ext>
            </a:extLst>
          </p:cNvPr>
          <p:cNvSpPr txBox="1">
            <a:spLocks/>
          </p:cNvSpPr>
          <p:nvPr/>
        </p:nvSpPr>
        <p:spPr>
          <a:xfrm>
            <a:off x="439340" y="4094132"/>
            <a:ext cx="8265319"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What is so hard about Data Masking?</a:t>
            </a:r>
          </a:p>
        </p:txBody>
      </p:sp>
      <p:sp>
        <p:nvSpPr>
          <p:cNvPr id="5" name="TextBox 4">
            <a:extLst>
              <a:ext uri="{FF2B5EF4-FFF2-40B4-BE49-F238E27FC236}">
                <a16:creationId xmlns:a16="http://schemas.microsoft.com/office/drawing/2014/main" id="{92BF8763-BF08-4C48-ACCE-DD8D79EBD22D}"/>
              </a:ext>
            </a:extLst>
          </p:cNvPr>
          <p:cNvSpPr txBox="1"/>
          <p:nvPr/>
        </p:nvSpPr>
        <p:spPr>
          <a:xfrm>
            <a:off x="7227490" y="1595398"/>
            <a:ext cx="1098550" cy="461665"/>
          </a:xfrm>
          <a:prstGeom prst="rect">
            <a:avLst/>
          </a:prstGeom>
          <a:noFill/>
        </p:spPr>
        <p:txBody>
          <a:bodyPr wrap="square" rtlCol="0">
            <a:spAutoFit/>
          </a:bodyPr>
          <a:lstStyle/>
          <a:p>
            <a:r>
              <a:rPr lang="en-GB" sz="2400" b="1" dirty="0">
                <a:latin typeface="Segoe UI" panose="020B0502040204020203" pitchFamily="34" charset="0"/>
                <a:cs typeface="Segoe UI" panose="020B0502040204020203" pitchFamily="34" charset="0"/>
              </a:rPr>
              <a:t>Us</a:t>
            </a:r>
          </a:p>
        </p:txBody>
      </p:sp>
      <p:cxnSp>
        <p:nvCxnSpPr>
          <p:cNvPr id="7" name="Straight Arrow Connector 6">
            <a:extLst>
              <a:ext uri="{FF2B5EF4-FFF2-40B4-BE49-F238E27FC236}">
                <a16:creationId xmlns:a16="http://schemas.microsoft.com/office/drawing/2014/main" id="{450345D9-AA54-4B00-978E-BCDB26AD48F6}"/>
              </a:ext>
            </a:extLst>
          </p:cNvPr>
          <p:cNvCxnSpPr>
            <a:stCxn id="5" idx="1"/>
          </p:cNvCxnSpPr>
          <p:nvPr/>
        </p:nvCxnSpPr>
        <p:spPr>
          <a:xfrm flipH="1" flipV="1">
            <a:off x="5651500" y="1826230"/>
            <a:ext cx="157599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C02FE8-F9AC-4BD0-84A7-D07C58E30B24}"/>
              </a:ext>
            </a:extLst>
          </p:cNvPr>
          <p:cNvSpPr txBox="1"/>
          <p:nvPr/>
        </p:nvSpPr>
        <p:spPr>
          <a:xfrm>
            <a:off x="250030" y="2966899"/>
            <a:ext cx="1402160" cy="830997"/>
          </a:xfrm>
          <a:prstGeom prst="rect">
            <a:avLst/>
          </a:prstGeom>
          <a:noFill/>
        </p:spPr>
        <p:txBody>
          <a:bodyPr wrap="square" rtlCol="0">
            <a:spAutoFit/>
          </a:bodyPr>
          <a:lstStyle/>
          <a:p>
            <a:pPr algn="r"/>
            <a:r>
              <a:rPr lang="en-GB" sz="2400" b="1" dirty="0">
                <a:latin typeface="Segoe UI" panose="020B0502040204020203" pitchFamily="34" charset="0"/>
                <a:cs typeface="Segoe UI" panose="020B0502040204020203" pitchFamily="34" charset="0"/>
              </a:rPr>
              <a:t>Data</a:t>
            </a:r>
          </a:p>
          <a:p>
            <a:pPr algn="r"/>
            <a:r>
              <a:rPr lang="en-GB" sz="2400" b="1" dirty="0">
                <a:latin typeface="Segoe UI" panose="020B0502040204020203" pitchFamily="34" charset="0"/>
                <a:cs typeface="Segoe UI" panose="020B0502040204020203" pitchFamily="34" charset="0"/>
              </a:rPr>
              <a:t>Masking</a:t>
            </a:r>
          </a:p>
        </p:txBody>
      </p:sp>
      <p:cxnSp>
        <p:nvCxnSpPr>
          <p:cNvPr id="9" name="Straight Arrow Connector 8">
            <a:extLst>
              <a:ext uri="{FF2B5EF4-FFF2-40B4-BE49-F238E27FC236}">
                <a16:creationId xmlns:a16="http://schemas.microsoft.com/office/drawing/2014/main" id="{34830705-421F-49AF-848D-3106EA2A0491}"/>
              </a:ext>
            </a:extLst>
          </p:cNvPr>
          <p:cNvCxnSpPr>
            <a:cxnSpLocks/>
          </p:cNvCxnSpPr>
          <p:nvPr/>
        </p:nvCxnSpPr>
        <p:spPr>
          <a:xfrm>
            <a:off x="1640732" y="3388330"/>
            <a:ext cx="170558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4EFBA98-E588-4F52-B9C9-4F20E604A415}"/>
              </a:ext>
            </a:extLst>
          </p:cNvPr>
          <p:cNvSpPr/>
          <p:nvPr/>
        </p:nvSpPr>
        <p:spPr>
          <a:xfrm rot="832340">
            <a:off x="4265924" y="1701742"/>
            <a:ext cx="350746" cy="646331"/>
          </a:xfrm>
          <a:prstGeom prst="rect">
            <a:avLst/>
          </a:prstGeom>
          <a:noFill/>
        </p:spPr>
        <p:txBody>
          <a:bodyPr wrap="square" lIns="91440" tIns="45720" rIns="91440" bIns="45720">
            <a:spAutoFit/>
          </a:bodyPr>
          <a:lstStyle/>
          <a:p>
            <a:pPr algn="ctr"/>
            <a:r>
              <a:rPr lang="en-US" sz="3600" b="0" cap="none" spc="0" dirty="0">
                <a:ln w="0"/>
                <a:solidFill>
                  <a:srgbClr val="B8232F"/>
                </a:solidFill>
                <a:effectLst>
                  <a:outerShdw blurRad="38100" dist="19050" dir="2700000" algn="tl" rotWithShape="0">
                    <a:schemeClr val="dk1">
                      <a:alpha val="40000"/>
                    </a:schemeClr>
                  </a:outerShdw>
                </a:effectLst>
              </a:rPr>
              <a:t>?</a:t>
            </a:r>
          </a:p>
        </p:txBody>
      </p:sp>
      <p:sp>
        <p:nvSpPr>
          <p:cNvPr id="14" name="Rectangle 13">
            <a:extLst>
              <a:ext uri="{FF2B5EF4-FFF2-40B4-BE49-F238E27FC236}">
                <a16:creationId xmlns:a16="http://schemas.microsoft.com/office/drawing/2014/main" id="{54C532D1-C070-4643-88B0-8D5080CB435C}"/>
              </a:ext>
            </a:extLst>
          </p:cNvPr>
          <p:cNvSpPr/>
          <p:nvPr/>
        </p:nvSpPr>
        <p:spPr>
          <a:xfrm rot="1008083">
            <a:off x="5560978" y="1150164"/>
            <a:ext cx="350746" cy="646331"/>
          </a:xfrm>
          <a:prstGeom prst="rect">
            <a:avLst/>
          </a:prstGeom>
          <a:noFill/>
        </p:spPr>
        <p:txBody>
          <a:bodyPr wrap="square" lIns="91440" tIns="45720" rIns="91440" bIns="45720">
            <a:spAutoFit/>
          </a:bodyPr>
          <a:lstStyle/>
          <a:p>
            <a:pPr algn="ctr"/>
            <a:r>
              <a:rPr lang="en-US" sz="3600" b="0" cap="none" spc="0" dirty="0">
                <a:ln w="0"/>
                <a:solidFill>
                  <a:srgbClr val="B8232F"/>
                </a:solidFill>
                <a:effectLst>
                  <a:outerShdw blurRad="38100" dist="19050" dir="2700000" algn="tl" rotWithShape="0">
                    <a:schemeClr val="dk1">
                      <a:alpha val="40000"/>
                    </a:schemeClr>
                  </a:outerShdw>
                </a:effectLst>
              </a:rPr>
              <a:t>?</a:t>
            </a:r>
          </a:p>
        </p:txBody>
      </p:sp>
      <p:sp>
        <p:nvSpPr>
          <p:cNvPr id="15" name="Rectangle 14">
            <a:extLst>
              <a:ext uri="{FF2B5EF4-FFF2-40B4-BE49-F238E27FC236}">
                <a16:creationId xmlns:a16="http://schemas.microsoft.com/office/drawing/2014/main" id="{E5DA1018-1090-421A-9829-943064C33EBF}"/>
              </a:ext>
            </a:extLst>
          </p:cNvPr>
          <p:cNvSpPr/>
          <p:nvPr/>
        </p:nvSpPr>
        <p:spPr>
          <a:xfrm rot="20578718">
            <a:off x="4221253" y="1214981"/>
            <a:ext cx="350746" cy="646331"/>
          </a:xfrm>
          <a:prstGeom prst="rect">
            <a:avLst/>
          </a:prstGeom>
          <a:noFill/>
        </p:spPr>
        <p:txBody>
          <a:bodyPr wrap="square" lIns="91440" tIns="45720" rIns="91440" bIns="45720">
            <a:spAutoFit/>
          </a:bodyPr>
          <a:lstStyle/>
          <a:p>
            <a:pPr algn="ctr"/>
            <a:r>
              <a:rPr lang="en-US" sz="3600" b="0" cap="none" spc="0" dirty="0">
                <a:ln w="0"/>
                <a:solidFill>
                  <a:srgbClr val="B8232F"/>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42752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0-#ppt_w/2"/>
                                          </p:val>
                                        </p:tav>
                                        <p:tav tm="100000">
                                          <p:val>
                                            <p:strVal val="#ppt_x"/>
                                          </p:val>
                                        </p:tav>
                                      </p:tavLst>
                                    </p:anim>
                                    <p:anim calcmode="lin" valueType="num">
                                      <p:cBhvr additive="base">
                                        <p:cTn id="17" dur="10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000" fill="hold"/>
                                        <p:tgtEl>
                                          <p:spTgt spid="9"/>
                                        </p:tgtEl>
                                        <p:attrNameLst>
                                          <p:attrName>ppt_x</p:attrName>
                                        </p:attrNameLst>
                                      </p:cBhvr>
                                      <p:tavLst>
                                        <p:tav tm="0">
                                          <p:val>
                                            <p:strVal val="0-#ppt_w/2"/>
                                          </p:val>
                                        </p:tav>
                                        <p:tav tm="100000">
                                          <p:val>
                                            <p:strVal val="#ppt_x"/>
                                          </p:val>
                                        </p:tav>
                                      </p:tavLst>
                                    </p:anim>
                                    <p:anim calcmode="lin" valueType="num">
                                      <p:cBhvr additive="base">
                                        <p:cTn id="21" dur="10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250"/>
                            </p:stCondLst>
                            <p:childTnLst>
                              <p:par>
                                <p:cTn id="23" presetID="10" presetClass="entr" presetSubtype="0" fill="hold" grpId="0" nodeType="afterEffect">
                                  <p:stCondLst>
                                    <p:cond delay="1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425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475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E2DB-E7A9-4AE1-8B42-3AE48620D9BD}"/>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1. We require </a:t>
            </a:r>
            <a:r>
              <a:rPr lang="en-US" sz="3600" i="1" u="sng" dirty="0">
                <a:solidFill>
                  <a:srgbClr val="B8232F"/>
                </a:solidFill>
                <a:latin typeface="Segoe UI Semibold" panose="020B0702040204020203" pitchFamily="34" charset="0"/>
                <a:ea typeface="Roboto" charset="0"/>
                <a:cs typeface="Segoe UI Semibold" panose="020B0702040204020203" pitchFamily="34" charset="0"/>
              </a:rPr>
              <a:t>Realism</a:t>
            </a:r>
          </a:p>
        </p:txBody>
      </p:sp>
      <p:sp>
        <p:nvSpPr>
          <p:cNvPr id="8" name="Text Placeholder 5">
            <a:extLst>
              <a:ext uri="{FF2B5EF4-FFF2-40B4-BE49-F238E27FC236}">
                <a16:creationId xmlns:a16="http://schemas.microsoft.com/office/drawing/2014/main" id="{9D4298F1-305C-42CB-B8A6-B68E9E9E23F4}"/>
              </a:ext>
            </a:extLst>
          </p:cNvPr>
          <p:cNvSpPr txBox="1">
            <a:spLocks/>
          </p:cNvSpPr>
          <p:nvPr/>
        </p:nvSpPr>
        <p:spPr>
          <a:xfrm>
            <a:off x="316285" y="1635854"/>
            <a:ext cx="3680532" cy="390525"/>
          </a:xfrm>
          <a:prstGeom prst="rect">
            <a:avLst/>
          </a:prstGeom>
        </p:spPr>
        <p:txBody>
          <a:bodyPr vert="horz" lIns="68580" tIns="34290" rIns="68580" bIns="3429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914378">
              <a:buClr>
                <a:srgbClr val="33C0CD"/>
              </a:buClr>
              <a:defRPr/>
            </a:pPr>
            <a:r>
              <a:rPr lang="en-GB" sz="1800" b="1" dirty="0">
                <a:solidFill>
                  <a:srgbClr val="C00000"/>
                </a:solidFill>
                <a:latin typeface="Roboto Regular"/>
              </a:rPr>
              <a:t>It has to look like our data to be realistic for dev &amp; test</a:t>
            </a:r>
          </a:p>
        </p:txBody>
      </p:sp>
      <p:sp>
        <p:nvSpPr>
          <p:cNvPr id="9" name="Text Placeholder 6">
            <a:extLst>
              <a:ext uri="{FF2B5EF4-FFF2-40B4-BE49-F238E27FC236}">
                <a16:creationId xmlns:a16="http://schemas.microsoft.com/office/drawing/2014/main" id="{FA1DC83D-FEF9-44F9-B360-2D3F3CD47173}"/>
              </a:ext>
            </a:extLst>
          </p:cNvPr>
          <p:cNvSpPr txBox="1">
            <a:spLocks/>
          </p:cNvSpPr>
          <p:nvPr/>
        </p:nvSpPr>
        <p:spPr>
          <a:xfrm>
            <a:off x="316285" y="2212351"/>
            <a:ext cx="3680532" cy="2451156"/>
          </a:xfrm>
          <a:prstGeom prst="rect">
            <a:avLst/>
          </a:prstGeom>
        </p:spPr>
        <p:txBody>
          <a:bodyPr vert="horz" lIns="68580" tIns="34290" rIns="68580" bIns="34290" rtlCol="0">
            <a:normAutofit lnSpcReduction="10000"/>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We want to use our own sets of data to retain realism</a:t>
            </a:r>
          </a:p>
          <a:p>
            <a:pPr marL="257175" indent="-257175" defTabSz="914378">
              <a:buClr>
                <a:srgbClr val="33C0CD"/>
              </a:buClr>
              <a:buFont typeface="Arial" panose="020B0604020202020204" pitchFamily="34" charset="0"/>
              <a:buChar char="•"/>
              <a:defRPr/>
            </a:pPr>
            <a:endParaRPr lang="en-GB" sz="1400" dirty="0">
              <a:solidFill>
                <a:srgbClr val="000000"/>
              </a:solidFill>
              <a:latin typeface="Segoe UI Semibold" panose="020B0702040204020203" pitchFamily="34" charset="0"/>
              <a:cs typeface="Segoe UI Semibold" panose="020B0702040204020203" pitchFamily="34" charset="0"/>
            </a:endParaRPr>
          </a:p>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We want to retain the usefulness, demographic and storage profile</a:t>
            </a:r>
          </a:p>
          <a:p>
            <a:pPr marL="257175" indent="-257175" defTabSz="914378">
              <a:buClr>
                <a:srgbClr val="33C0CD"/>
              </a:buClr>
              <a:buFont typeface="Arial" panose="020B0604020202020204" pitchFamily="34" charset="0"/>
              <a:buChar char="•"/>
              <a:defRPr/>
            </a:pPr>
            <a:endParaRPr lang="en-GB" sz="1400" dirty="0">
              <a:solidFill>
                <a:srgbClr val="000000"/>
              </a:solidFill>
              <a:latin typeface="Segoe UI Semibold" panose="020B0702040204020203" pitchFamily="34" charset="0"/>
              <a:cs typeface="Segoe UI Semibold" panose="020B0702040204020203" pitchFamily="34" charset="0"/>
            </a:endParaRPr>
          </a:p>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NULLs have a part to play</a:t>
            </a:r>
          </a:p>
          <a:p>
            <a:pPr marL="257175" indent="-257175" defTabSz="914378">
              <a:buClr>
                <a:srgbClr val="33C0CD"/>
              </a:buClr>
              <a:buFont typeface="Arial" panose="020B0604020202020204" pitchFamily="34" charset="0"/>
              <a:buChar char="•"/>
              <a:defRPr/>
            </a:pPr>
            <a:endParaRPr lang="en-GB" sz="1400" dirty="0">
              <a:solidFill>
                <a:srgbClr val="000000"/>
              </a:solidFill>
              <a:latin typeface="Segoe UI Semibold" panose="020B0702040204020203" pitchFamily="34" charset="0"/>
              <a:cs typeface="Segoe UI Semibold" panose="020B0702040204020203" pitchFamily="34" charset="0"/>
            </a:endParaRPr>
          </a:p>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How do we deal with free-text? Remove it all? Use excerpts from a book?</a:t>
            </a:r>
          </a:p>
        </p:txBody>
      </p:sp>
      <p:pic>
        <p:nvPicPr>
          <p:cNvPr id="10" name="Picture 9" descr="Data Before Masking displayed in SSMS">
            <a:extLst>
              <a:ext uri="{FF2B5EF4-FFF2-40B4-BE49-F238E27FC236}">
                <a16:creationId xmlns:a16="http://schemas.microsoft.com/office/drawing/2014/main" id="{91E62A8F-3170-423B-BA35-02B5708A70CF}"/>
              </a:ext>
            </a:extLst>
          </p:cNvPr>
          <p:cNvPicPr>
            <a:picLocks noChangeAspect="1"/>
          </p:cNvPicPr>
          <p:nvPr/>
        </p:nvPicPr>
        <p:blipFill>
          <a:blip r:embed="rId2"/>
          <a:stretch>
            <a:fillRect/>
          </a:stretch>
        </p:blipFill>
        <p:spPr>
          <a:xfrm>
            <a:off x="4094441" y="1635854"/>
            <a:ext cx="4581873" cy="935897"/>
          </a:xfrm>
          <a:prstGeom prst="rect">
            <a:avLst/>
          </a:prstGeom>
          <a:ln>
            <a:solidFill>
              <a:srgbClr val="33C0CD"/>
            </a:solidFill>
          </a:ln>
        </p:spPr>
      </p:pic>
      <p:sp>
        <p:nvSpPr>
          <p:cNvPr id="11" name="Arrow: Down 10">
            <a:extLst>
              <a:ext uri="{FF2B5EF4-FFF2-40B4-BE49-F238E27FC236}">
                <a16:creationId xmlns:a16="http://schemas.microsoft.com/office/drawing/2014/main" id="{F750409F-F45B-4CB5-8D6F-CACF14F51DEB}"/>
              </a:ext>
              <a:ext uri="{C183D7F6-B498-43B3-948B-1728B52AA6E4}">
                <adec:decorative xmlns:adec="http://schemas.microsoft.com/office/drawing/2017/decorative" val="1"/>
              </a:ext>
            </a:extLst>
          </p:cNvPr>
          <p:cNvSpPr/>
          <p:nvPr/>
        </p:nvSpPr>
        <p:spPr>
          <a:xfrm>
            <a:off x="6226459" y="2673991"/>
            <a:ext cx="314587" cy="327171"/>
          </a:xfrm>
          <a:prstGeom prst="downArrow">
            <a:avLst/>
          </a:prstGeom>
          <a:solidFill>
            <a:srgbClr val="FF0000"/>
          </a:solidFill>
          <a:ln w="25400" cap="flat" cmpd="sng" algn="ctr">
            <a:solidFill>
              <a:srgbClr val="FF0000"/>
            </a:solidFill>
            <a:prstDash val="solid"/>
          </a:ln>
          <a:effectLst/>
        </p:spPr>
        <p:txBody>
          <a:bodyPr rtlCol="0" anchor="ctr"/>
          <a:lstStyle/>
          <a:p>
            <a:pPr algn="ctr" defTabSz="685800">
              <a:defRPr/>
            </a:pPr>
            <a:endParaRPr lang="en-GB" sz="1350" kern="0">
              <a:solidFill>
                <a:srgbClr val="AFAFAF"/>
              </a:solidFill>
              <a:latin typeface="Segoe UI"/>
            </a:endParaRPr>
          </a:p>
        </p:txBody>
      </p:sp>
      <p:pic>
        <p:nvPicPr>
          <p:cNvPr id="12" name="Picture 11" descr="Data once it has been masked, displayed in SSMS">
            <a:extLst>
              <a:ext uri="{FF2B5EF4-FFF2-40B4-BE49-F238E27FC236}">
                <a16:creationId xmlns:a16="http://schemas.microsoft.com/office/drawing/2014/main" id="{9817C289-E63D-405C-8C17-F55E1E9AD455}"/>
              </a:ext>
            </a:extLst>
          </p:cNvPr>
          <p:cNvPicPr>
            <a:picLocks noChangeAspect="1"/>
          </p:cNvPicPr>
          <p:nvPr/>
        </p:nvPicPr>
        <p:blipFill>
          <a:blip r:embed="rId3"/>
          <a:stretch>
            <a:fillRect/>
          </a:stretch>
        </p:blipFill>
        <p:spPr>
          <a:xfrm>
            <a:off x="4094441" y="3103402"/>
            <a:ext cx="4581873" cy="914090"/>
          </a:xfrm>
          <a:prstGeom prst="rect">
            <a:avLst/>
          </a:prstGeom>
          <a:ln>
            <a:solidFill>
              <a:srgbClr val="33C0CD"/>
            </a:solidFill>
          </a:ln>
        </p:spPr>
      </p:pic>
    </p:spTree>
    <p:extLst>
      <p:ext uri="{BB962C8B-B14F-4D97-AF65-F5344CB8AC3E}">
        <p14:creationId xmlns:p14="http://schemas.microsoft.com/office/powerpoint/2010/main" val="610868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2FE2-3DDE-4C49-9A23-4075BB3AD533}"/>
              </a:ext>
            </a:extLst>
          </p:cNvPr>
          <p:cNvSpPr txBox="1">
            <a:spLocks/>
          </p:cNvSpPr>
          <p:nvPr/>
        </p:nvSpPr>
        <p:spPr>
          <a:xfrm>
            <a:off x="484271" y="207026"/>
            <a:ext cx="4771123"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783">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3 (4) words on realism</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3" name="TextBox 2">
            <a:extLst>
              <a:ext uri="{FF2B5EF4-FFF2-40B4-BE49-F238E27FC236}">
                <a16:creationId xmlns:a16="http://schemas.microsoft.com/office/drawing/2014/main" id="{FC99F855-0EBA-4739-AC9F-713618A40E44}"/>
              </a:ext>
            </a:extLst>
          </p:cNvPr>
          <p:cNvSpPr txBox="1"/>
          <p:nvPr/>
        </p:nvSpPr>
        <p:spPr>
          <a:xfrm>
            <a:off x="566987" y="2283209"/>
            <a:ext cx="4605689" cy="600164"/>
          </a:xfrm>
          <a:prstGeom prst="rect">
            <a:avLst/>
          </a:prstGeom>
          <a:noFill/>
        </p:spPr>
        <p:txBody>
          <a:bodyPr wrap="square" rtlCol="0">
            <a:spAutoFit/>
          </a:bodyPr>
          <a:lstStyle/>
          <a:p>
            <a:pPr defTabSz="685800"/>
            <a:r>
              <a:rPr lang="en-GB" sz="3300" dirty="0">
                <a:solidFill>
                  <a:prstClr val="black"/>
                </a:solidFill>
                <a:latin typeface="Segoe UI" panose="020B0502040204020203" pitchFamily="34" charset="0"/>
                <a:cs typeface="Segoe UI" panose="020B0502040204020203" pitchFamily="34" charset="0"/>
              </a:rPr>
              <a:t>Use your head (please)</a:t>
            </a:r>
            <a:endParaRPr lang="en-GB" sz="1350" dirty="0">
              <a:solidFill>
                <a:prstClr val="black"/>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ACBC181-DFC2-48DB-8661-C72E08C32F4B}"/>
              </a:ext>
            </a:extLst>
          </p:cNvPr>
          <p:cNvPicPr>
            <a:picLocks noChangeAspect="1"/>
          </p:cNvPicPr>
          <p:nvPr/>
        </p:nvPicPr>
        <p:blipFill>
          <a:blip r:embed="rId2"/>
          <a:stretch>
            <a:fillRect/>
          </a:stretch>
        </p:blipFill>
        <p:spPr>
          <a:xfrm>
            <a:off x="5715000" y="0"/>
            <a:ext cx="3429000" cy="5143500"/>
          </a:xfrm>
          <a:prstGeom prst="rect">
            <a:avLst/>
          </a:prstGeom>
        </p:spPr>
      </p:pic>
    </p:spTree>
    <p:extLst>
      <p:ext uri="{BB962C8B-B14F-4D97-AF65-F5344CB8AC3E}">
        <p14:creationId xmlns:p14="http://schemas.microsoft.com/office/powerpoint/2010/main" val="1149360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8DE8277C-82BB-4369-BE7C-ECFB71996A82}"/>
              </a:ext>
            </a:extLst>
          </p:cNvPr>
          <p:cNvSpPr txBox="1">
            <a:spLocks/>
          </p:cNvSpPr>
          <p:nvPr/>
        </p:nvSpPr>
        <p:spPr>
          <a:xfrm>
            <a:off x="316285" y="1517184"/>
            <a:ext cx="3680532" cy="390525"/>
          </a:xfrm>
          <a:prstGeom prst="rect">
            <a:avLst/>
          </a:prstGeom>
        </p:spPr>
        <p:txBody>
          <a:bodyPr vert="horz" lIns="68580" tIns="34290" rIns="68580" bIns="3429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914378">
              <a:buClr>
                <a:srgbClr val="33C0CD"/>
              </a:buClr>
            </a:pPr>
            <a:r>
              <a:rPr lang="en-GB" sz="1800" b="1" dirty="0">
                <a:solidFill>
                  <a:srgbClr val="C00000"/>
                </a:solidFill>
                <a:latin typeface="Roboto Regular"/>
              </a:rPr>
              <a:t>Not every column exists in isolation from others</a:t>
            </a:r>
          </a:p>
        </p:txBody>
      </p:sp>
      <p:sp>
        <p:nvSpPr>
          <p:cNvPr id="3" name="Text Placeholder 6">
            <a:extLst>
              <a:ext uri="{FF2B5EF4-FFF2-40B4-BE49-F238E27FC236}">
                <a16:creationId xmlns:a16="http://schemas.microsoft.com/office/drawing/2014/main" id="{39ADB93B-FDB2-49DA-9CE6-B150343C24F8}"/>
              </a:ext>
            </a:extLst>
          </p:cNvPr>
          <p:cNvSpPr txBox="1">
            <a:spLocks/>
          </p:cNvSpPr>
          <p:nvPr/>
        </p:nvSpPr>
        <p:spPr>
          <a:xfrm>
            <a:off x="316285" y="2212351"/>
            <a:ext cx="3680532" cy="2451156"/>
          </a:xfrm>
          <a:prstGeom prst="rect">
            <a:avLst/>
          </a:prstGeom>
        </p:spPr>
        <p:txBody>
          <a:bodyPr vert="horz" lIns="68580" tIns="34290" rIns="68580" bIns="3429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Some columns are concatenations of, or are correlated with others</a:t>
            </a:r>
          </a:p>
          <a:p>
            <a:pPr marL="257175" indent="-257175" defTabSz="914378">
              <a:buClr>
                <a:srgbClr val="33C0CD"/>
              </a:buClr>
              <a:buFont typeface="Arial" panose="020B0604020202020204" pitchFamily="34" charset="0"/>
              <a:buChar char="•"/>
              <a:defRPr/>
            </a:pPr>
            <a:endParaRPr lang="en-GB" sz="1400" dirty="0">
              <a:solidFill>
                <a:srgbClr val="000000"/>
              </a:solidFill>
              <a:latin typeface="Segoe UI Semibold" panose="020B0702040204020203" pitchFamily="34" charset="0"/>
              <a:cs typeface="Segoe UI Semibold" panose="020B0702040204020203" pitchFamily="34" charset="0"/>
            </a:endParaRPr>
          </a:p>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We want data to still validate in test copies of our application like addresses</a:t>
            </a:r>
          </a:p>
          <a:p>
            <a:pPr marL="257175" indent="-257175" defTabSz="914378">
              <a:buClr>
                <a:srgbClr val="33C0CD"/>
              </a:buClr>
              <a:buFont typeface="Arial" panose="020B0604020202020204" pitchFamily="34" charset="0"/>
              <a:buChar char="•"/>
              <a:defRPr/>
            </a:pPr>
            <a:endParaRPr lang="en-GB" sz="1400" dirty="0">
              <a:solidFill>
                <a:srgbClr val="000000"/>
              </a:solidFill>
              <a:latin typeface="Segoe UI Semibold" panose="020B0702040204020203" pitchFamily="34" charset="0"/>
              <a:cs typeface="Segoe UI Semibold" panose="020B0702040204020203" pitchFamily="34" charset="0"/>
            </a:endParaRPr>
          </a:p>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We want useful email addresses, but don’t want to send anything to a living individual</a:t>
            </a:r>
          </a:p>
        </p:txBody>
      </p:sp>
      <p:pic>
        <p:nvPicPr>
          <p:cNvPr id="4" name="Picture 3" descr="Data Before Masking in SSMS, showing poorly masked emails">
            <a:extLst>
              <a:ext uri="{FF2B5EF4-FFF2-40B4-BE49-F238E27FC236}">
                <a16:creationId xmlns:a16="http://schemas.microsoft.com/office/drawing/2014/main" id="{66F269CB-EC50-43F2-A768-DC6AD0848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817" y="1603067"/>
            <a:ext cx="4797846" cy="923978"/>
          </a:xfrm>
          <a:prstGeom prst="rect">
            <a:avLst/>
          </a:prstGeom>
          <a:ln>
            <a:solidFill>
              <a:srgbClr val="33C0CD"/>
            </a:solidFill>
          </a:ln>
        </p:spPr>
      </p:pic>
      <p:pic>
        <p:nvPicPr>
          <p:cNvPr id="6" name="Picture 5" descr="data once it has been masked displayed in SSMS, displaying masked emails that are consistent with names">
            <a:extLst>
              <a:ext uri="{FF2B5EF4-FFF2-40B4-BE49-F238E27FC236}">
                <a16:creationId xmlns:a16="http://schemas.microsoft.com/office/drawing/2014/main" id="{0085ADBE-E2C8-434E-ACB3-38AD6BF89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960" y="3148108"/>
            <a:ext cx="4817756" cy="836800"/>
          </a:xfrm>
          <a:prstGeom prst="rect">
            <a:avLst/>
          </a:prstGeom>
          <a:ln>
            <a:solidFill>
              <a:srgbClr val="33C0CD"/>
            </a:solidFill>
          </a:ln>
        </p:spPr>
      </p:pic>
      <p:sp>
        <p:nvSpPr>
          <p:cNvPr id="7" name="Title 1">
            <a:extLst>
              <a:ext uri="{FF2B5EF4-FFF2-40B4-BE49-F238E27FC236}">
                <a16:creationId xmlns:a16="http://schemas.microsoft.com/office/drawing/2014/main" id="{65DD13EC-C9D9-4D56-AEE5-B735D595BDE6}"/>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2. Data depends on Data</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8" name="Arrow: Down 7">
            <a:extLst>
              <a:ext uri="{FF2B5EF4-FFF2-40B4-BE49-F238E27FC236}">
                <a16:creationId xmlns:a16="http://schemas.microsoft.com/office/drawing/2014/main" id="{6BB7068C-BB44-4C1E-BE6A-E95C31D25481}"/>
              </a:ext>
              <a:ext uri="{C183D7F6-B498-43B3-948B-1728B52AA6E4}">
                <adec:decorative xmlns:adec="http://schemas.microsoft.com/office/drawing/2017/decorative" val="1"/>
              </a:ext>
            </a:extLst>
          </p:cNvPr>
          <p:cNvSpPr/>
          <p:nvPr/>
        </p:nvSpPr>
        <p:spPr>
          <a:xfrm>
            <a:off x="6226459" y="2673991"/>
            <a:ext cx="314587" cy="327171"/>
          </a:xfrm>
          <a:prstGeom prst="downArrow">
            <a:avLst/>
          </a:prstGeom>
          <a:solidFill>
            <a:srgbClr val="FF0000"/>
          </a:solidFill>
          <a:ln w="25400" cap="flat" cmpd="sng" algn="ctr">
            <a:solidFill>
              <a:srgbClr val="FF0000"/>
            </a:solidFill>
            <a:prstDash val="solid"/>
          </a:ln>
          <a:effectLst/>
        </p:spPr>
        <p:txBody>
          <a:bodyPr rtlCol="0" anchor="ctr"/>
          <a:lstStyle/>
          <a:p>
            <a:pPr algn="ctr" defTabSz="685800">
              <a:defRPr/>
            </a:pPr>
            <a:endParaRPr lang="en-GB" sz="1350" kern="0">
              <a:solidFill>
                <a:srgbClr val="AFAFAF"/>
              </a:solidFill>
              <a:latin typeface="Segoe UI"/>
            </a:endParaRPr>
          </a:p>
        </p:txBody>
      </p:sp>
    </p:spTree>
    <p:extLst>
      <p:ext uri="{BB962C8B-B14F-4D97-AF65-F5344CB8AC3E}">
        <p14:creationId xmlns:p14="http://schemas.microsoft.com/office/powerpoint/2010/main" val="3926661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DD13EC-C9D9-4D56-AEE5-B735D595BDE6}"/>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Oops! </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pic>
        <p:nvPicPr>
          <p:cNvPr id="2" name="Picture 1">
            <a:extLst>
              <a:ext uri="{FF2B5EF4-FFF2-40B4-BE49-F238E27FC236}">
                <a16:creationId xmlns:a16="http://schemas.microsoft.com/office/drawing/2014/main" id="{D2D58397-8678-418C-8ABB-7AA64F25067C}"/>
              </a:ext>
            </a:extLst>
          </p:cNvPr>
          <p:cNvPicPr>
            <a:picLocks noChangeAspect="1"/>
          </p:cNvPicPr>
          <p:nvPr/>
        </p:nvPicPr>
        <p:blipFill>
          <a:blip r:embed="rId3"/>
          <a:stretch>
            <a:fillRect/>
          </a:stretch>
        </p:blipFill>
        <p:spPr>
          <a:xfrm>
            <a:off x="628650" y="1186759"/>
            <a:ext cx="7886700" cy="1366589"/>
          </a:xfrm>
          <a:prstGeom prst="rect">
            <a:avLst/>
          </a:prstGeom>
        </p:spPr>
      </p:pic>
      <p:pic>
        <p:nvPicPr>
          <p:cNvPr id="3" name="Picture 2">
            <a:extLst>
              <a:ext uri="{FF2B5EF4-FFF2-40B4-BE49-F238E27FC236}">
                <a16:creationId xmlns:a16="http://schemas.microsoft.com/office/drawing/2014/main" id="{EA4754DE-4F85-425E-A06C-D8EE4AE08988}"/>
              </a:ext>
            </a:extLst>
          </p:cNvPr>
          <p:cNvPicPr>
            <a:picLocks noChangeAspect="1"/>
          </p:cNvPicPr>
          <p:nvPr/>
        </p:nvPicPr>
        <p:blipFill>
          <a:blip r:embed="rId4"/>
          <a:stretch>
            <a:fillRect/>
          </a:stretch>
        </p:blipFill>
        <p:spPr>
          <a:xfrm>
            <a:off x="628651" y="2894063"/>
            <a:ext cx="6306842" cy="1427051"/>
          </a:xfrm>
          <a:prstGeom prst="rect">
            <a:avLst/>
          </a:prstGeom>
        </p:spPr>
      </p:pic>
      <p:pic>
        <p:nvPicPr>
          <p:cNvPr id="4" name="Picture 3">
            <a:extLst>
              <a:ext uri="{FF2B5EF4-FFF2-40B4-BE49-F238E27FC236}">
                <a16:creationId xmlns:a16="http://schemas.microsoft.com/office/drawing/2014/main" id="{44125BEA-736A-470C-8487-35A1F8B19223}"/>
              </a:ext>
            </a:extLst>
          </p:cNvPr>
          <p:cNvPicPr>
            <a:picLocks noChangeAspect="1"/>
          </p:cNvPicPr>
          <p:nvPr/>
        </p:nvPicPr>
        <p:blipFill>
          <a:blip r:embed="rId5"/>
          <a:stretch>
            <a:fillRect/>
          </a:stretch>
        </p:blipFill>
        <p:spPr>
          <a:xfrm>
            <a:off x="6935493" y="2837222"/>
            <a:ext cx="1844720" cy="1540731"/>
          </a:xfrm>
          <a:prstGeom prst="rect">
            <a:avLst/>
          </a:prstGeom>
        </p:spPr>
      </p:pic>
    </p:spTree>
    <p:extLst>
      <p:ext uri="{BB962C8B-B14F-4D97-AF65-F5344CB8AC3E}">
        <p14:creationId xmlns:p14="http://schemas.microsoft.com/office/powerpoint/2010/main" val="261055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7A790621-FD64-4DE0-B5EC-EB168F1031CB}"/>
              </a:ext>
            </a:extLst>
          </p:cNvPr>
          <p:cNvSpPr txBox="1">
            <a:spLocks/>
          </p:cNvSpPr>
          <p:nvPr/>
        </p:nvSpPr>
        <p:spPr>
          <a:xfrm>
            <a:off x="316285" y="1312727"/>
            <a:ext cx="3680532" cy="390525"/>
          </a:xfrm>
          <a:prstGeom prst="rect">
            <a:avLst/>
          </a:prstGeom>
        </p:spPr>
        <p:txBody>
          <a:bodyPr vert="horz" lIns="68580" tIns="34290" rIns="68580" bIns="34290" rtlCol="0"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accent3"/>
                </a:solidFill>
                <a:latin typeface="+mn-lt"/>
                <a:ea typeface="Segoe UI Light" charset="0"/>
                <a:cs typeface="Segoe UI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914378">
              <a:buClr>
                <a:srgbClr val="33C0CD"/>
              </a:buClr>
              <a:defRPr/>
            </a:pPr>
            <a:r>
              <a:rPr lang="en-GB" sz="1800" b="1" dirty="0">
                <a:solidFill>
                  <a:srgbClr val="C00000"/>
                </a:solidFill>
                <a:latin typeface="Roboto Regular"/>
              </a:rPr>
              <a:t>Denormalization happens</a:t>
            </a:r>
          </a:p>
        </p:txBody>
      </p:sp>
      <p:sp>
        <p:nvSpPr>
          <p:cNvPr id="11" name="Text Placeholder 6">
            <a:extLst>
              <a:ext uri="{FF2B5EF4-FFF2-40B4-BE49-F238E27FC236}">
                <a16:creationId xmlns:a16="http://schemas.microsoft.com/office/drawing/2014/main" id="{D28D260C-CA14-418F-9A3D-872EBF57AEBC}"/>
              </a:ext>
            </a:extLst>
          </p:cNvPr>
          <p:cNvSpPr txBox="1">
            <a:spLocks/>
          </p:cNvSpPr>
          <p:nvPr/>
        </p:nvSpPr>
        <p:spPr>
          <a:xfrm>
            <a:off x="316285" y="2212351"/>
            <a:ext cx="3680532" cy="2451156"/>
          </a:xfrm>
          <a:prstGeom prst="rect">
            <a:avLst/>
          </a:prstGeom>
        </p:spPr>
        <p:txBody>
          <a:bodyPr vert="horz" lIns="68580" tIns="34290" rIns="68580" bIns="3429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Data should be consistent across tables where there is duplication</a:t>
            </a:r>
          </a:p>
          <a:p>
            <a:pPr marL="257175" indent="-257175" defTabSz="914378">
              <a:buClr>
                <a:srgbClr val="33C0CD"/>
              </a:buClr>
              <a:buFont typeface="Arial" panose="020B0604020202020204" pitchFamily="34" charset="0"/>
              <a:buChar char="•"/>
              <a:defRPr/>
            </a:pPr>
            <a:endParaRPr lang="en-GB" sz="1400" dirty="0">
              <a:solidFill>
                <a:srgbClr val="000000"/>
              </a:solidFill>
              <a:latin typeface="Segoe UI Semibold" panose="020B0702040204020203" pitchFamily="34" charset="0"/>
              <a:cs typeface="Segoe UI Semibold" panose="020B0702040204020203" pitchFamily="34" charset="0"/>
            </a:endParaRPr>
          </a:p>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We don’t want to have to set up fresh masks for every column on every table</a:t>
            </a:r>
          </a:p>
          <a:p>
            <a:pPr marL="257175" indent="-257175" defTabSz="914378">
              <a:buClr>
                <a:srgbClr val="33C0CD"/>
              </a:buClr>
              <a:buFont typeface="Arial" panose="020B0604020202020204" pitchFamily="34" charset="0"/>
              <a:buChar char="•"/>
              <a:defRPr/>
            </a:pPr>
            <a:endParaRPr lang="en-GB" sz="1400" dirty="0">
              <a:solidFill>
                <a:srgbClr val="000000"/>
              </a:solidFill>
              <a:latin typeface="Segoe UI Semibold" panose="020B0702040204020203" pitchFamily="34" charset="0"/>
              <a:cs typeface="Segoe UI Semibold" panose="020B0702040204020203" pitchFamily="34" charset="0"/>
            </a:endParaRPr>
          </a:p>
          <a:p>
            <a:pPr marL="257175" indent="-257175" defTabSz="914378">
              <a:buClr>
                <a:srgbClr val="33C0CD"/>
              </a:buClr>
              <a:buFont typeface="Arial" panose="020B0604020202020204" pitchFamily="34" charset="0"/>
              <a:buChar char="•"/>
              <a:defRPr/>
            </a:pPr>
            <a:r>
              <a:rPr lang="en-GB" sz="1400" dirty="0">
                <a:solidFill>
                  <a:srgbClr val="000000"/>
                </a:solidFill>
                <a:latin typeface="Segoe UI Semibold" panose="020B0702040204020203" pitchFamily="34" charset="0"/>
                <a:cs typeface="Segoe UI Semibold" panose="020B0702040204020203" pitchFamily="34" charset="0"/>
              </a:rPr>
              <a:t>Once we have masked core tables we should be able to persist this elsewhere</a:t>
            </a:r>
          </a:p>
        </p:txBody>
      </p:sp>
      <p:grpSp>
        <p:nvGrpSpPr>
          <p:cNvPr id="12" name="Group 11" descr="First name and Last name displayed in customer table in SSMS">
            <a:extLst>
              <a:ext uri="{FF2B5EF4-FFF2-40B4-BE49-F238E27FC236}">
                <a16:creationId xmlns:a16="http://schemas.microsoft.com/office/drawing/2014/main" id="{BE071E8C-E42D-405C-979C-734640ED9DED}"/>
              </a:ext>
            </a:extLst>
          </p:cNvPr>
          <p:cNvGrpSpPr/>
          <p:nvPr/>
        </p:nvGrpSpPr>
        <p:grpSpPr>
          <a:xfrm>
            <a:off x="4158843" y="1177731"/>
            <a:ext cx="4511180" cy="1482763"/>
            <a:chOff x="5545123" y="1575591"/>
            <a:chExt cx="6048461" cy="1971734"/>
          </a:xfrm>
        </p:grpSpPr>
        <p:pic>
          <p:nvPicPr>
            <p:cNvPr id="13" name="Picture 12">
              <a:extLst>
                <a:ext uri="{FF2B5EF4-FFF2-40B4-BE49-F238E27FC236}">
                  <a16:creationId xmlns:a16="http://schemas.microsoft.com/office/drawing/2014/main" id="{3548DDE6-3784-4D56-A442-B55F72DD0C1F}"/>
                </a:ext>
              </a:extLst>
            </p:cNvPr>
            <p:cNvPicPr>
              <a:picLocks noChangeAspect="1"/>
            </p:cNvPicPr>
            <p:nvPr/>
          </p:nvPicPr>
          <p:blipFill>
            <a:blip r:embed="rId2"/>
            <a:stretch>
              <a:fillRect/>
            </a:stretch>
          </p:blipFill>
          <p:spPr>
            <a:xfrm>
              <a:off x="5637401" y="1575591"/>
              <a:ext cx="5956183" cy="1853409"/>
            </a:xfrm>
            <a:prstGeom prst="rect">
              <a:avLst/>
            </a:prstGeom>
          </p:spPr>
        </p:pic>
        <p:sp>
          <p:nvSpPr>
            <p:cNvPr id="14" name="Rectangle 13">
              <a:extLst>
                <a:ext uri="{FF2B5EF4-FFF2-40B4-BE49-F238E27FC236}">
                  <a16:creationId xmlns:a16="http://schemas.microsoft.com/office/drawing/2014/main" id="{B5806C61-3371-4FB8-87C8-F27F2DF8144E}"/>
                </a:ext>
              </a:extLst>
            </p:cNvPr>
            <p:cNvSpPr/>
            <p:nvPr/>
          </p:nvSpPr>
          <p:spPr>
            <a:xfrm>
              <a:off x="5545123" y="2502295"/>
              <a:ext cx="2860644" cy="1045030"/>
            </a:xfrm>
            <a:prstGeom prst="rect">
              <a:avLst/>
            </a:prstGeom>
            <a:noFill/>
            <a:ln w="25400" cap="flat" cmpd="sng" algn="ctr">
              <a:solidFill>
                <a:srgbClr val="33C0CD"/>
              </a:solidFill>
              <a:prstDash val="solid"/>
            </a:ln>
            <a:effectLst/>
          </p:spPr>
          <p:txBody>
            <a:bodyPr rtlCol="0" anchor="ctr"/>
            <a:lstStyle/>
            <a:p>
              <a:pPr algn="ctr" defTabSz="685800">
                <a:defRPr/>
              </a:pPr>
              <a:endParaRPr lang="en-GB" sz="1350" kern="0">
                <a:solidFill>
                  <a:srgbClr val="AFAFAF"/>
                </a:solidFill>
                <a:latin typeface="Segoe UI"/>
              </a:endParaRPr>
            </a:p>
          </p:txBody>
        </p:sp>
      </p:grpSp>
      <p:grpSp>
        <p:nvGrpSpPr>
          <p:cNvPr id="15" name="Group 14" descr="First Name and Last Name also displayed on the customer notes table in SSMS">
            <a:extLst>
              <a:ext uri="{FF2B5EF4-FFF2-40B4-BE49-F238E27FC236}">
                <a16:creationId xmlns:a16="http://schemas.microsoft.com/office/drawing/2014/main" id="{AEA7079C-5062-4D79-85A0-1863947A499E}"/>
              </a:ext>
            </a:extLst>
          </p:cNvPr>
          <p:cNvGrpSpPr/>
          <p:nvPr/>
        </p:nvGrpSpPr>
        <p:grpSpPr>
          <a:xfrm>
            <a:off x="4158842" y="2849906"/>
            <a:ext cx="4511180" cy="1537872"/>
            <a:chOff x="5637401" y="4101878"/>
            <a:chExt cx="5956184" cy="2050496"/>
          </a:xfrm>
        </p:grpSpPr>
        <p:pic>
          <p:nvPicPr>
            <p:cNvPr id="16" name="Picture 15">
              <a:extLst>
                <a:ext uri="{FF2B5EF4-FFF2-40B4-BE49-F238E27FC236}">
                  <a16:creationId xmlns:a16="http://schemas.microsoft.com/office/drawing/2014/main" id="{B8A8F653-32FB-449E-8563-6853F057CF24}"/>
                </a:ext>
              </a:extLst>
            </p:cNvPr>
            <p:cNvPicPr>
              <a:picLocks noChangeAspect="1"/>
            </p:cNvPicPr>
            <p:nvPr/>
          </p:nvPicPr>
          <p:blipFill>
            <a:blip r:embed="rId3"/>
            <a:stretch>
              <a:fillRect/>
            </a:stretch>
          </p:blipFill>
          <p:spPr>
            <a:xfrm>
              <a:off x="5637401" y="4101878"/>
              <a:ext cx="5956184" cy="1977017"/>
            </a:xfrm>
            <a:prstGeom prst="rect">
              <a:avLst/>
            </a:prstGeom>
          </p:spPr>
        </p:pic>
        <p:sp>
          <p:nvSpPr>
            <p:cNvPr id="17" name="Rectangle 16">
              <a:extLst>
                <a:ext uri="{FF2B5EF4-FFF2-40B4-BE49-F238E27FC236}">
                  <a16:creationId xmlns:a16="http://schemas.microsoft.com/office/drawing/2014/main" id="{FA4D9463-0B39-47FC-BA50-118A15F64B3C}"/>
                </a:ext>
              </a:extLst>
            </p:cNvPr>
            <p:cNvSpPr/>
            <p:nvPr/>
          </p:nvSpPr>
          <p:spPr>
            <a:xfrm>
              <a:off x="5637401" y="5107344"/>
              <a:ext cx="2860644" cy="1045030"/>
            </a:xfrm>
            <a:prstGeom prst="rect">
              <a:avLst/>
            </a:prstGeom>
            <a:noFill/>
            <a:ln w="25400" cap="flat" cmpd="sng" algn="ctr">
              <a:solidFill>
                <a:srgbClr val="33C0CD"/>
              </a:solidFill>
              <a:prstDash val="solid"/>
            </a:ln>
            <a:effectLst/>
          </p:spPr>
          <p:txBody>
            <a:bodyPr rtlCol="0" anchor="ctr"/>
            <a:lstStyle/>
            <a:p>
              <a:pPr algn="ctr" defTabSz="685800">
                <a:defRPr/>
              </a:pPr>
              <a:endParaRPr lang="en-GB" sz="1350" kern="0">
                <a:solidFill>
                  <a:srgbClr val="AFAFAF"/>
                </a:solidFill>
                <a:latin typeface="Segoe UI"/>
              </a:endParaRPr>
            </a:p>
          </p:txBody>
        </p:sp>
      </p:grpSp>
      <p:sp>
        <p:nvSpPr>
          <p:cNvPr id="18" name="Title 1">
            <a:extLst>
              <a:ext uri="{FF2B5EF4-FFF2-40B4-BE49-F238E27FC236}">
                <a16:creationId xmlns:a16="http://schemas.microsoft.com/office/drawing/2014/main" id="{3BF95E16-9FFE-4E7F-B39C-1384571BD77F}"/>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3. Perfect normalization is a dream</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Tree>
    <p:extLst>
      <p:ext uri="{BB962C8B-B14F-4D97-AF65-F5344CB8AC3E}">
        <p14:creationId xmlns:p14="http://schemas.microsoft.com/office/powerpoint/2010/main" val="2949230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E2AD-94DA-9944-9C86-74BA5C2EA67C}"/>
              </a:ext>
            </a:extLst>
          </p:cNvPr>
          <p:cNvSpPr>
            <a:spLocks noGrp="1"/>
          </p:cNvSpPr>
          <p:nvPr>
            <p:ph type="title"/>
          </p:nvPr>
        </p:nvSpPr>
        <p:spPr/>
        <p:txBody>
          <a:bodyPr>
            <a:normAutofit/>
          </a:bodyPr>
          <a:lstStyle/>
          <a:p>
            <a:r>
              <a:rPr lang="en-US" sz="3600" i="1" dirty="0">
                <a:solidFill>
                  <a:srgbClr val="B8232F"/>
                </a:solidFill>
                <a:latin typeface="Segoe UI Semibold" panose="020B0702040204020203" pitchFamily="34" charset="0"/>
                <a:cs typeface="Segoe UI Semibold" panose="020B0702040204020203" pitchFamily="34" charset="0"/>
              </a:rPr>
              <a:t>4. It needs to be fast!</a:t>
            </a:r>
          </a:p>
        </p:txBody>
      </p:sp>
      <p:sp>
        <p:nvSpPr>
          <p:cNvPr id="4" name="Content Placeholder 3">
            <a:extLst>
              <a:ext uri="{FF2B5EF4-FFF2-40B4-BE49-F238E27FC236}">
                <a16:creationId xmlns:a16="http://schemas.microsoft.com/office/drawing/2014/main" id="{D9A42F8B-FE74-B84B-B829-7E6D774432B1}"/>
              </a:ext>
            </a:extLst>
          </p:cNvPr>
          <p:cNvSpPr>
            <a:spLocks noGrp="1"/>
          </p:cNvSpPr>
          <p:nvPr>
            <p:ph idx="1"/>
          </p:nvPr>
        </p:nvSpPr>
        <p:spPr/>
        <p:txBody>
          <a:bodyPr>
            <a:normAutofit lnSpcReduction="10000"/>
          </a:bodyPr>
          <a:lstStyle/>
          <a:p>
            <a:r>
              <a:rPr lang="en-US" sz="1500" dirty="0">
                <a:latin typeface="Segoe UI Semibold" panose="020B0702040204020203" pitchFamily="34" charset="0"/>
                <a:cs typeface="Segoe UI Semibold" panose="020B0702040204020203" pitchFamily="34" charset="0"/>
              </a:rPr>
              <a:t>There’s no point to any of this if it takes us 14 days to mask 10,000,000 rows!</a:t>
            </a:r>
          </a:p>
          <a:p>
            <a:r>
              <a:rPr lang="en-US" sz="1500" dirty="0">
                <a:latin typeface="Segoe UI Semibold" panose="020B0702040204020203" pitchFamily="34" charset="0"/>
                <a:cs typeface="Segoe UI Semibold" panose="020B0702040204020203" pitchFamily="34" charset="0"/>
              </a:rPr>
              <a:t>We must optimize for speed – even if it means trading off resource power</a:t>
            </a:r>
          </a:p>
          <a:p>
            <a:pPr marL="257175" indent="-257175">
              <a:buFont typeface="Arial" panose="020B0604020202020204" pitchFamily="34" charset="0"/>
              <a:buChar char="•"/>
            </a:pPr>
            <a:r>
              <a:rPr lang="en-US" sz="1500" dirty="0">
                <a:latin typeface="Segoe UI Semibold" panose="020B0702040204020203" pitchFamily="34" charset="0"/>
                <a:cs typeface="Segoe UI Semibold" panose="020B0702040204020203" pitchFamily="34" charset="0"/>
              </a:rPr>
              <a:t>We don’t want to slow down developers by waiting for masking to complete</a:t>
            </a:r>
          </a:p>
          <a:p>
            <a:pPr marL="257175" indent="-257175">
              <a:buFont typeface="Arial" panose="020B0604020202020204" pitchFamily="34" charset="0"/>
              <a:buChar char="•"/>
            </a:pPr>
            <a:r>
              <a:rPr lang="en-US" sz="1500" dirty="0">
                <a:latin typeface="Segoe UI Semibold" panose="020B0702040204020203" pitchFamily="34" charset="0"/>
                <a:cs typeface="Segoe UI Semibold" panose="020B0702040204020203" pitchFamily="34" charset="0"/>
              </a:rPr>
              <a:t>It is a resource heavy operation and we would prefer everything ran concurrently where possible</a:t>
            </a:r>
          </a:p>
          <a:p>
            <a:endParaRPr lang="en-US" sz="1500" dirty="0">
              <a:latin typeface="Segoe UI Semibold" panose="020B0702040204020203" pitchFamily="34" charset="0"/>
              <a:cs typeface="Segoe UI Semibold" panose="020B0702040204020203" pitchFamily="34" charset="0"/>
            </a:endParaRPr>
          </a:p>
          <a:p>
            <a:r>
              <a:rPr lang="en-US" sz="1500" b="1" i="1" u="sng" dirty="0">
                <a:latin typeface="Segoe UI Semibold" panose="020B0702040204020203" pitchFamily="34" charset="0"/>
                <a:cs typeface="Segoe UI Semibold" panose="020B0702040204020203" pitchFamily="34" charset="0"/>
              </a:rPr>
              <a:t>Where</a:t>
            </a:r>
            <a:r>
              <a:rPr lang="en-US" sz="1500" dirty="0">
                <a:latin typeface="Segoe UI Semibold" panose="020B0702040204020203" pitchFamily="34" charset="0"/>
                <a:cs typeface="Segoe UI Semibold" panose="020B0702040204020203" pitchFamily="34" charset="0"/>
              </a:rPr>
              <a:t> is any of this happening anyway?</a:t>
            </a:r>
          </a:p>
        </p:txBody>
      </p:sp>
      <p:pic>
        <p:nvPicPr>
          <p:cNvPr id="6" name="Picture Placeholder 5" descr="Running dog, emphasise speed">
            <a:extLst>
              <a:ext uri="{FF2B5EF4-FFF2-40B4-BE49-F238E27FC236}">
                <a16:creationId xmlns:a16="http://schemas.microsoft.com/office/drawing/2014/main" id="{2D8EF6F0-9BEC-CC48-A0A1-584DF42D5A5C}"/>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0" y="0"/>
            <a:ext cx="3245644" cy="5143500"/>
          </a:xfrm>
          <a:prstGeom prst="rect">
            <a:avLst/>
          </a:prstGeom>
        </p:spPr>
      </p:pic>
    </p:spTree>
    <p:extLst>
      <p:ext uri="{BB962C8B-B14F-4D97-AF65-F5344CB8AC3E}">
        <p14:creationId xmlns:p14="http://schemas.microsoft.com/office/powerpoint/2010/main" val="178179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02B4-B273-454D-8E35-6549DCD5973C}"/>
              </a:ext>
            </a:extLst>
          </p:cNvPr>
          <p:cNvSpPr txBox="1">
            <a:spLocks noGrp="1"/>
          </p:cNvSpPr>
          <p:nvPr>
            <p:ph type="title" idx="4294967295"/>
          </p:nvPr>
        </p:nvSpPr>
        <p:spPr>
          <a:xfrm>
            <a:off x="428625" y="171156"/>
            <a:ext cx="828675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fontAlgn="auto">
              <a:spcAft>
                <a:spcPts val="0"/>
              </a:spcAft>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BUT… We can’t mask if we don’t know what we have!</a:t>
            </a:r>
          </a:p>
        </p:txBody>
      </p:sp>
      <p:pic>
        <p:nvPicPr>
          <p:cNvPr id="3" name="Picture 2" descr="Picture of archive">
            <a:extLst>
              <a:ext uri="{FF2B5EF4-FFF2-40B4-BE49-F238E27FC236}">
                <a16:creationId xmlns:a16="http://schemas.microsoft.com/office/drawing/2014/main" id="{52E9475A-F5DD-4293-BFD6-BD7C09FDEC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50460" y="1274040"/>
            <a:ext cx="5243080" cy="3495386"/>
          </a:xfrm>
          <a:prstGeom prst="rect">
            <a:avLst/>
          </a:prstGeom>
        </p:spPr>
      </p:pic>
    </p:spTree>
    <p:extLst>
      <p:ext uri="{BB962C8B-B14F-4D97-AF65-F5344CB8AC3E}">
        <p14:creationId xmlns:p14="http://schemas.microsoft.com/office/powerpoint/2010/main" val="2643506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people thinking, one thinks data is big risk, other thinks it is small risk, but there is a difference in what they believe">
            <a:extLst>
              <a:ext uri="{FF2B5EF4-FFF2-40B4-BE49-F238E27FC236}">
                <a16:creationId xmlns:a16="http://schemas.microsoft.com/office/drawing/2014/main" id="{C4931DF1-0223-AF49-A45B-7DE390F55CEE}"/>
              </a:ext>
            </a:extLst>
          </p:cNvPr>
          <p:cNvPicPr>
            <a:picLocks noChangeAspect="1"/>
          </p:cNvPicPr>
          <p:nvPr/>
        </p:nvPicPr>
        <p:blipFill>
          <a:blip r:embed="rId3"/>
          <a:stretch>
            <a:fillRect/>
          </a:stretch>
        </p:blipFill>
        <p:spPr>
          <a:xfrm>
            <a:off x="0" y="0"/>
            <a:ext cx="9144000" cy="5834063"/>
          </a:xfrm>
          <a:prstGeom prst="rect">
            <a:avLst/>
          </a:prstGeom>
        </p:spPr>
      </p:pic>
      <p:sp>
        <p:nvSpPr>
          <p:cNvPr id="6" name="Title 5">
            <a:extLst>
              <a:ext uri="{FF2B5EF4-FFF2-40B4-BE49-F238E27FC236}">
                <a16:creationId xmlns:a16="http://schemas.microsoft.com/office/drawing/2014/main" id="{1D80089E-156E-5842-9F4B-297BC58B9B10}"/>
              </a:ext>
            </a:extLst>
          </p:cNvPr>
          <p:cNvSpPr txBox="1">
            <a:spLocks noGrp="1"/>
          </p:cNvSpPr>
          <p:nvPr>
            <p:ph type="title" idx="4294967295"/>
          </p:nvPr>
        </p:nvSpPr>
        <p:spPr>
          <a:xfrm>
            <a:off x="442732" y="3393592"/>
            <a:ext cx="8316410" cy="1177245"/>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fontAlgn="auto">
              <a:lnSpc>
                <a:spcPct val="100000"/>
              </a:lnSpc>
              <a:spcBef>
                <a:spcPts val="0"/>
              </a:spcBef>
              <a:spcAft>
                <a:spcPts val="0"/>
              </a:spcAft>
              <a:defRPr/>
            </a:pPr>
            <a:r>
              <a:rPr lang="en-US"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Align people</a:t>
            </a:r>
          </a:p>
          <a:p>
            <a:pPr algn="ctr" defTabSz="685800" fontAlgn="auto">
              <a:lnSpc>
                <a:spcPct val="100000"/>
              </a:lnSpc>
              <a:spcBef>
                <a:spcPts val="0"/>
              </a:spcBef>
              <a:spcAft>
                <a:spcPts val="0"/>
              </a:spcAft>
              <a:defRPr/>
            </a:pPr>
            <a:r>
              <a:rPr lang="en-US"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on data risks</a:t>
            </a:r>
          </a:p>
        </p:txBody>
      </p:sp>
    </p:spTree>
    <p:extLst>
      <p:ext uri="{BB962C8B-B14F-4D97-AF65-F5344CB8AC3E}">
        <p14:creationId xmlns:p14="http://schemas.microsoft.com/office/powerpoint/2010/main" val="49413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03B-7EFD-4E33-B2E3-BF59F43768C0}"/>
              </a:ext>
            </a:extLst>
          </p:cNvPr>
          <p:cNvSpPr txBox="1">
            <a:spLocks noGrp="1"/>
          </p:cNvSpPr>
          <p:nvPr>
            <p:ph type="title"/>
          </p:nvPr>
        </p:nvSpPr>
        <p:spPr bwMode="auto">
          <a:xfrm>
            <a:off x="3611879" y="273844"/>
            <a:ext cx="5250237"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b="0" i="0" kern="1200" dirty="0">
                <a:solidFill>
                  <a:srgbClr val="B8232F"/>
                </a:solidFill>
                <a:latin typeface="Segoe UI Semibold" panose="020B0702040204020203" pitchFamily="34" charset="0"/>
                <a:cs typeface="Segoe UI Semibold" panose="020B0702040204020203" pitchFamily="34" charset="0"/>
              </a:rPr>
              <a:t>Understand your data first</a:t>
            </a:r>
            <a:endParaRPr lang="en-US" sz="3600" b="0" i="0" u="sng" kern="1200" dirty="0">
              <a:solidFill>
                <a:srgbClr val="B8232F"/>
              </a:solidFill>
              <a:latin typeface="Segoe UI Semibold" panose="020B0702040204020203" pitchFamily="34" charset="0"/>
              <a:cs typeface="Segoe UI Semibold" panose="020B0702040204020203" pitchFamily="34" charset="0"/>
            </a:endParaRPr>
          </a:p>
        </p:txBody>
      </p:sp>
      <p:sp>
        <p:nvSpPr>
          <p:cNvPr id="3" name="Text Placeholder 6">
            <a:extLst>
              <a:ext uri="{FF2B5EF4-FFF2-40B4-BE49-F238E27FC236}">
                <a16:creationId xmlns:a16="http://schemas.microsoft.com/office/drawing/2014/main" id="{C7BD45C1-C219-4F72-B865-5F21C58F58A7}"/>
              </a:ext>
            </a:extLst>
          </p:cNvPr>
          <p:cNvSpPr txBox="1">
            <a:spLocks/>
          </p:cNvSpPr>
          <p:nvPr/>
        </p:nvSpPr>
        <p:spPr bwMode="auto">
          <a:xfrm>
            <a:off x="3611879" y="1826419"/>
            <a:ext cx="4903470" cy="2923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57175" indent="-257175" defTabSz="914378" fontAlgn="base">
              <a:spcAft>
                <a:spcPts val="225"/>
              </a:spcAft>
              <a:buClr>
                <a:srgbClr val="CC0000"/>
              </a:buClr>
              <a:buSzPct val="100000"/>
              <a:buFont typeface="Arial"/>
              <a:buChar char="•"/>
              <a:defRPr/>
            </a:pPr>
            <a:r>
              <a:rPr lang="en-US" sz="2400" b="0" i="0" kern="1200" dirty="0">
                <a:solidFill>
                  <a:schemeClr val="bg2">
                    <a:lumMod val="25000"/>
                  </a:schemeClr>
                </a:solidFill>
                <a:latin typeface="Segoe UI" panose="020B0502040204020203" pitchFamily="34" charset="0"/>
                <a:ea typeface="+mn-ea"/>
                <a:cs typeface="Segoe UI" panose="020B0502040204020203" pitchFamily="34" charset="0"/>
              </a:rPr>
              <a:t>Identify </a:t>
            </a:r>
            <a:r>
              <a:rPr lang="en-US" sz="2400" b="0" i="0" u="sng" kern="1200" dirty="0">
                <a:solidFill>
                  <a:schemeClr val="bg2">
                    <a:lumMod val="25000"/>
                  </a:schemeClr>
                </a:solidFill>
                <a:latin typeface="Segoe UI" panose="020B0502040204020203" pitchFamily="34" charset="0"/>
                <a:ea typeface="+mn-ea"/>
                <a:cs typeface="Segoe UI" panose="020B0502040204020203" pitchFamily="34" charset="0"/>
              </a:rPr>
              <a:t>where</a:t>
            </a:r>
            <a:r>
              <a:rPr lang="en-US" sz="2400" b="0" i="0" kern="1200" dirty="0">
                <a:solidFill>
                  <a:schemeClr val="bg2">
                    <a:lumMod val="25000"/>
                  </a:schemeClr>
                </a:solidFill>
                <a:latin typeface="Segoe UI" panose="020B0502040204020203" pitchFamily="34" charset="0"/>
                <a:ea typeface="+mn-ea"/>
                <a:cs typeface="Segoe UI" panose="020B0502040204020203" pitchFamily="34" charset="0"/>
              </a:rPr>
              <a:t> your data is</a:t>
            </a:r>
          </a:p>
          <a:p>
            <a:pPr marL="257175" indent="-257175" defTabSz="914378" fontAlgn="base">
              <a:spcAft>
                <a:spcPts val="225"/>
              </a:spcAft>
              <a:buClr>
                <a:srgbClr val="CC0000"/>
              </a:buClr>
              <a:buSzPct val="100000"/>
              <a:buFont typeface="Arial"/>
              <a:buChar char="•"/>
              <a:defRPr/>
            </a:pPr>
            <a:endParaRPr lang="en-US" sz="2400" b="0" i="0" kern="1200" dirty="0">
              <a:solidFill>
                <a:schemeClr val="bg2">
                  <a:lumMod val="25000"/>
                </a:schemeClr>
              </a:solidFill>
              <a:latin typeface="Segoe UI" panose="020B0502040204020203" pitchFamily="34" charset="0"/>
              <a:ea typeface="+mn-ea"/>
              <a:cs typeface="Segoe UI" panose="020B0502040204020203" pitchFamily="34" charset="0"/>
            </a:endParaRPr>
          </a:p>
          <a:p>
            <a:pPr marL="257175" indent="-257175" defTabSz="914378" fontAlgn="base">
              <a:spcAft>
                <a:spcPts val="225"/>
              </a:spcAft>
              <a:buClr>
                <a:srgbClr val="CC0000"/>
              </a:buClr>
              <a:buSzPct val="100000"/>
              <a:buFont typeface="Arial"/>
              <a:buChar char="•"/>
              <a:defRPr/>
            </a:pPr>
            <a:r>
              <a:rPr lang="en-US" sz="2400" b="0" i="0" kern="1200" dirty="0">
                <a:solidFill>
                  <a:schemeClr val="bg2">
                    <a:lumMod val="25000"/>
                  </a:schemeClr>
                </a:solidFill>
                <a:latin typeface="Segoe UI" panose="020B0502040204020203" pitchFamily="34" charset="0"/>
                <a:ea typeface="+mn-ea"/>
                <a:cs typeface="Segoe UI" panose="020B0502040204020203" pitchFamily="34" charset="0"/>
              </a:rPr>
              <a:t>Identify </a:t>
            </a:r>
            <a:r>
              <a:rPr lang="en-US" sz="2400" b="0" i="0" u="sng" kern="1200" dirty="0">
                <a:solidFill>
                  <a:schemeClr val="bg2">
                    <a:lumMod val="25000"/>
                  </a:schemeClr>
                </a:solidFill>
                <a:latin typeface="Segoe UI" panose="020B0502040204020203" pitchFamily="34" charset="0"/>
                <a:ea typeface="+mn-ea"/>
                <a:cs typeface="Segoe UI" panose="020B0502040204020203" pitchFamily="34" charset="0"/>
              </a:rPr>
              <a:t>what </a:t>
            </a:r>
            <a:r>
              <a:rPr lang="en-US" sz="2400" b="0" i="0" kern="1200" dirty="0">
                <a:solidFill>
                  <a:schemeClr val="bg2">
                    <a:lumMod val="25000"/>
                  </a:schemeClr>
                </a:solidFill>
                <a:latin typeface="Segoe UI" panose="020B0502040204020203" pitchFamily="34" charset="0"/>
                <a:ea typeface="+mn-ea"/>
                <a:cs typeface="Segoe UI" panose="020B0502040204020203" pitchFamily="34" charset="0"/>
              </a:rPr>
              <a:t>your data is</a:t>
            </a:r>
          </a:p>
          <a:p>
            <a:pPr marL="257175" indent="-257175" defTabSz="914378" fontAlgn="base">
              <a:spcAft>
                <a:spcPts val="225"/>
              </a:spcAft>
              <a:buClr>
                <a:srgbClr val="CC0000"/>
              </a:buClr>
              <a:buSzPct val="100000"/>
              <a:buFont typeface="Arial"/>
              <a:buChar char="•"/>
              <a:defRPr/>
            </a:pPr>
            <a:endParaRPr lang="en-US" sz="2400" b="0" i="0" kern="1200" dirty="0">
              <a:solidFill>
                <a:schemeClr val="bg2">
                  <a:lumMod val="25000"/>
                </a:schemeClr>
              </a:solidFill>
              <a:latin typeface="Segoe UI" panose="020B0502040204020203" pitchFamily="34" charset="0"/>
              <a:ea typeface="+mn-ea"/>
              <a:cs typeface="Segoe UI" panose="020B0502040204020203" pitchFamily="34" charset="0"/>
            </a:endParaRPr>
          </a:p>
          <a:p>
            <a:pPr marL="257175" indent="-257175" defTabSz="914378" fontAlgn="base">
              <a:spcAft>
                <a:spcPts val="225"/>
              </a:spcAft>
              <a:buClr>
                <a:srgbClr val="CC0000"/>
              </a:buClr>
              <a:buSzPct val="100000"/>
              <a:buFont typeface="Arial"/>
              <a:buChar char="•"/>
              <a:defRPr/>
            </a:pPr>
            <a:r>
              <a:rPr lang="en-US" sz="2400" b="0" i="0" kern="1200" dirty="0">
                <a:solidFill>
                  <a:schemeClr val="bg2">
                    <a:lumMod val="25000"/>
                  </a:schemeClr>
                </a:solidFill>
                <a:latin typeface="Segoe UI" panose="020B0502040204020203" pitchFamily="34" charset="0"/>
                <a:ea typeface="+mn-ea"/>
                <a:cs typeface="Segoe UI" panose="020B0502040204020203" pitchFamily="34" charset="0"/>
              </a:rPr>
              <a:t>Identify </a:t>
            </a:r>
            <a:r>
              <a:rPr lang="en-US" sz="2400" b="0" i="0" u="sng" kern="1200" dirty="0">
                <a:solidFill>
                  <a:schemeClr val="bg2">
                    <a:lumMod val="25000"/>
                  </a:schemeClr>
                </a:solidFill>
                <a:latin typeface="Segoe UI" panose="020B0502040204020203" pitchFamily="34" charset="0"/>
                <a:ea typeface="+mn-ea"/>
                <a:cs typeface="Segoe UI" panose="020B0502040204020203" pitchFamily="34" charset="0"/>
              </a:rPr>
              <a:t>where the risk lies</a:t>
            </a:r>
          </a:p>
        </p:txBody>
      </p:sp>
      <p:pic>
        <p:nvPicPr>
          <p:cNvPr id="4" name="Picture 3" descr="Picture of archery range ">
            <a:extLst>
              <a:ext uri="{FF2B5EF4-FFF2-40B4-BE49-F238E27FC236}">
                <a16:creationId xmlns:a16="http://schemas.microsoft.com/office/drawing/2014/main" id="{0299A10D-0B04-4835-8574-758E0BABBE72}"/>
              </a:ext>
            </a:extLst>
          </p:cNvPr>
          <p:cNvPicPr>
            <a:picLocks noChangeAspect="1"/>
          </p:cNvPicPr>
          <p:nvPr/>
        </p:nvPicPr>
        <p:blipFill rotWithShape="1">
          <a:blip r:embed="rId2"/>
          <a:srcRect l="5110" r="2" b="2"/>
          <a:stretch/>
        </p:blipFill>
        <p:spPr>
          <a:xfrm>
            <a:off x="20" y="10"/>
            <a:ext cx="3245624" cy="5143490"/>
          </a:xfrm>
          <a:prstGeom prst="rect">
            <a:avLst/>
          </a:prstGeom>
          <a:noFill/>
        </p:spPr>
      </p:pic>
    </p:spTree>
    <p:extLst>
      <p:ext uri="{BB962C8B-B14F-4D97-AF65-F5344CB8AC3E}">
        <p14:creationId xmlns:p14="http://schemas.microsoft.com/office/powerpoint/2010/main" val="12004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 of classification workflow in SSMS">
            <a:extLst>
              <a:ext uri="{FF2B5EF4-FFF2-40B4-BE49-F238E27FC236}">
                <a16:creationId xmlns:a16="http://schemas.microsoft.com/office/drawing/2014/main" id="{A66DA777-F766-464D-BA6D-E7872017F3F4}"/>
              </a:ext>
            </a:extLst>
          </p:cNvPr>
          <p:cNvPicPr>
            <a:picLocks noChangeAspect="1"/>
          </p:cNvPicPr>
          <p:nvPr/>
        </p:nvPicPr>
        <p:blipFill>
          <a:blip r:embed="rId2"/>
          <a:stretch>
            <a:fillRect/>
          </a:stretch>
        </p:blipFill>
        <p:spPr>
          <a:xfrm>
            <a:off x="628650" y="1186759"/>
            <a:ext cx="4694113" cy="3114014"/>
          </a:xfrm>
          <a:prstGeom prst="rect">
            <a:avLst/>
          </a:prstGeom>
          <a:ln>
            <a:solidFill>
              <a:srgbClr val="FF0000"/>
            </a:solidFill>
          </a:ln>
        </p:spPr>
      </p:pic>
      <p:sp>
        <p:nvSpPr>
          <p:cNvPr id="3" name="Title 1">
            <a:extLst>
              <a:ext uri="{FF2B5EF4-FFF2-40B4-BE49-F238E27FC236}">
                <a16:creationId xmlns:a16="http://schemas.microsoft.com/office/drawing/2014/main" id="{0A55B37E-3D16-4956-95B5-C39DAAF5D72F}"/>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1 - Catalog your data</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pic>
        <p:nvPicPr>
          <p:cNvPr id="4" name="Picture 3" descr="Picture of Redgate SQL Data Catalog">
            <a:extLst>
              <a:ext uri="{FF2B5EF4-FFF2-40B4-BE49-F238E27FC236}">
                <a16:creationId xmlns:a16="http://schemas.microsoft.com/office/drawing/2014/main" id="{488D2274-C534-419A-A9A5-CB85AA4646A0}"/>
              </a:ext>
            </a:extLst>
          </p:cNvPr>
          <p:cNvPicPr>
            <a:picLocks noChangeAspect="1"/>
          </p:cNvPicPr>
          <p:nvPr/>
        </p:nvPicPr>
        <p:blipFill>
          <a:blip r:embed="rId3"/>
          <a:stretch>
            <a:fillRect/>
          </a:stretch>
        </p:blipFill>
        <p:spPr>
          <a:xfrm>
            <a:off x="3786422" y="1682066"/>
            <a:ext cx="4511599" cy="3237954"/>
          </a:xfrm>
          <a:prstGeom prst="rect">
            <a:avLst/>
          </a:prstGeom>
          <a:ln>
            <a:solidFill>
              <a:srgbClr val="FF0000"/>
            </a:solidFill>
          </a:ln>
        </p:spPr>
      </p:pic>
    </p:spTree>
    <p:extLst>
      <p:ext uri="{BB962C8B-B14F-4D97-AF65-F5344CB8AC3E}">
        <p14:creationId xmlns:p14="http://schemas.microsoft.com/office/powerpoint/2010/main" val="55706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edgate sql data catalog">
            <a:extLst>
              <a:ext uri="{FF2B5EF4-FFF2-40B4-BE49-F238E27FC236}">
                <a16:creationId xmlns:a16="http://schemas.microsoft.com/office/drawing/2014/main" id="{C5C20A83-3678-4639-90B7-BA280C4744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89"/>
          <a:stretch/>
        </p:blipFill>
        <p:spPr bwMode="auto">
          <a:xfrm>
            <a:off x="628650" y="1549400"/>
            <a:ext cx="4551770" cy="27478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26F6D79-1FC6-4180-B124-BF8C5D33FCAE}"/>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2 - Create a business-wide accepted taxonomy</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pic>
        <p:nvPicPr>
          <p:cNvPr id="2" name="Picture 1" descr="Picture of Data Catalog masking workflow - some masked columns">
            <a:extLst>
              <a:ext uri="{FF2B5EF4-FFF2-40B4-BE49-F238E27FC236}">
                <a16:creationId xmlns:a16="http://schemas.microsoft.com/office/drawing/2014/main" id="{CE1EE097-7BF9-4CB2-B5B3-9E75E75B447D}"/>
              </a:ext>
            </a:extLst>
          </p:cNvPr>
          <p:cNvPicPr>
            <a:picLocks noChangeAspect="1"/>
          </p:cNvPicPr>
          <p:nvPr/>
        </p:nvPicPr>
        <p:blipFill rotWithShape="1">
          <a:blip r:embed="rId3"/>
          <a:srcRect t="5689"/>
          <a:stretch/>
        </p:blipFill>
        <p:spPr>
          <a:xfrm>
            <a:off x="3733799" y="2003192"/>
            <a:ext cx="4552010" cy="2747820"/>
          </a:xfrm>
          <a:prstGeom prst="rect">
            <a:avLst/>
          </a:prstGeom>
          <a:ln>
            <a:solidFill>
              <a:schemeClr val="tx1"/>
            </a:solidFill>
          </a:ln>
        </p:spPr>
      </p:pic>
    </p:spTree>
    <p:extLst>
      <p:ext uri="{BB962C8B-B14F-4D97-AF65-F5344CB8AC3E}">
        <p14:creationId xmlns:p14="http://schemas.microsoft.com/office/powerpoint/2010/main" val="184909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86EC-A24A-4C43-8B99-CDA2D311A11C}"/>
              </a:ext>
            </a:extLst>
          </p:cNvPr>
          <p:cNvSpPr txBox="1">
            <a:spLocks/>
          </p:cNvSpPr>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3 – Use THIS for your decisions</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3" name="Speech Bubble: Oval 2">
            <a:extLst>
              <a:ext uri="{FF2B5EF4-FFF2-40B4-BE49-F238E27FC236}">
                <a16:creationId xmlns:a16="http://schemas.microsoft.com/office/drawing/2014/main" id="{F0E7F265-63A9-44C5-BFD4-B44AFBD690BD}"/>
              </a:ext>
            </a:extLst>
          </p:cNvPr>
          <p:cNvSpPr/>
          <p:nvPr/>
        </p:nvSpPr>
        <p:spPr>
          <a:xfrm>
            <a:off x="876300" y="1409700"/>
            <a:ext cx="3435350" cy="1314450"/>
          </a:xfrm>
          <a:prstGeom prst="wedgeEllipseCallout">
            <a:avLst>
              <a:gd name="adj1" fmla="val -34696"/>
              <a:gd name="adj2" fmla="val 62500"/>
            </a:avLst>
          </a:prstGeom>
          <a:noFill/>
          <a:ln>
            <a:solidFill>
              <a:srgbClr val="B82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Segoe UI" panose="020B0502040204020203" pitchFamily="34" charset="0"/>
                <a:cs typeface="Segoe UI" panose="020B0502040204020203" pitchFamily="34" charset="0"/>
              </a:rPr>
              <a:t>We’re planning to migrate the server, is this a high risk project?</a:t>
            </a:r>
          </a:p>
        </p:txBody>
      </p:sp>
      <p:sp>
        <p:nvSpPr>
          <p:cNvPr id="4" name="Speech Bubble: Oval 3">
            <a:extLst>
              <a:ext uri="{FF2B5EF4-FFF2-40B4-BE49-F238E27FC236}">
                <a16:creationId xmlns:a16="http://schemas.microsoft.com/office/drawing/2014/main" id="{DD0C521E-65CF-47D2-8043-0FF852BB16FE}"/>
              </a:ext>
            </a:extLst>
          </p:cNvPr>
          <p:cNvSpPr/>
          <p:nvPr/>
        </p:nvSpPr>
        <p:spPr>
          <a:xfrm>
            <a:off x="4819650" y="1409700"/>
            <a:ext cx="3435350" cy="1314450"/>
          </a:xfrm>
          <a:prstGeom prst="wedgeEllipseCallout">
            <a:avLst>
              <a:gd name="adj1" fmla="val 31293"/>
              <a:gd name="adj2" fmla="val 6394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Segoe UI" panose="020B0502040204020203" pitchFamily="34" charset="0"/>
                <a:cs typeface="Segoe UI" panose="020B0502040204020203" pitchFamily="34" charset="0"/>
              </a:rPr>
              <a:t>A developer has requested access to the database, can we authorise that?</a:t>
            </a:r>
          </a:p>
        </p:txBody>
      </p:sp>
      <p:sp>
        <p:nvSpPr>
          <p:cNvPr id="5" name="Speech Bubble: Oval 4">
            <a:extLst>
              <a:ext uri="{FF2B5EF4-FFF2-40B4-BE49-F238E27FC236}">
                <a16:creationId xmlns:a16="http://schemas.microsoft.com/office/drawing/2014/main" id="{9E3F34B1-EF22-4419-9147-3E8D2E27C2F6}"/>
              </a:ext>
            </a:extLst>
          </p:cNvPr>
          <p:cNvSpPr/>
          <p:nvPr/>
        </p:nvSpPr>
        <p:spPr>
          <a:xfrm>
            <a:off x="876300" y="3093141"/>
            <a:ext cx="3435350" cy="1314450"/>
          </a:xfrm>
          <a:prstGeom prst="wedgeEllipseCallout">
            <a:avLst>
              <a:gd name="adj1" fmla="val -34696"/>
              <a:gd name="adj2" fmla="val 62500"/>
            </a:avLst>
          </a:prstGeom>
          <a:noFill/>
          <a:ln>
            <a:solidFill>
              <a:srgbClr val="00A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Segoe UI" panose="020B0502040204020203" pitchFamily="34" charset="0"/>
                <a:cs typeface="Segoe UI" panose="020B0502040204020203" pitchFamily="34" charset="0"/>
              </a:rPr>
              <a:t>If we experience a data breach, which systems are the most critical?</a:t>
            </a:r>
          </a:p>
        </p:txBody>
      </p:sp>
      <p:sp>
        <p:nvSpPr>
          <p:cNvPr id="6" name="Speech Bubble: Oval 5">
            <a:extLst>
              <a:ext uri="{FF2B5EF4-FFF2-40B4-BE49-F238E27FC236}">
                <a16:creationId xmlns:a16="http://schemas.microsoft.com/office/drawing/2014/main" id="{EAC846D0-5531-4DD1-B1C6-55B08C4BEA7C}"/>
              </a:ext>
            </a:extLst>
          </p:cNvPr>
          <p:cNvSpPr/>
          <p:nvPr/>
        </p:nvSpPr>
        <p:spPr>
          <a:xfrm>
            <a:off x="4819650" y="3093141"/>
            <a:ext cx="3435350" cy="1314450"/>
          </a:xfrm>
          <a:prstGeom prst="wedgeEllipseCallout">
            <a:avLst>
              <a:gd name="adj1" fmla="val 31293"/>
              <a:gd name="adj2" fmla="val 63949"/>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Segoe UI" panose="020B0502040204020203" pitchFamily="34" charset="0"/>
                <a:cs typeface="Segoe UI" panose="020B0502040204020203" pitchFamily="34" charset="0"/>
              </a:rPr>
              <a:t>Who owns this data? Who’s in charge of keeping it up to date?</a:t>
            </a:r>
          </a:p>
        </p:txBody>
      </p:sp>
    </p:spTree>
    <p:extLst>
      <p:ext uri="{BB962C8B-B14F-4D97-AF65-F5344CB8AC3E}">
        <p14:creationId xmlns:p14="http://schemas.microsoft.com/office/powerpoint/2010/main" val="219036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8C27-6974-42FB-AFC1-14392E84364D}"/>
              </a:ext>
            </a:extLst>
          </p:cNvPr>
          <p:cNvSpPr txBox="1">
            <a:spLocks/>
          </p:cNvSpPr>
          <p:nvPr/>
        </p:nvSpPr>
        <p:spPr>
          <a:xfrm>
            <a:off x="628650" y="192588"/>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783">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4 – Know how data moves </a:t>
            </a:r>
          </a:p>
          <a:p>
            <a:pPr algn="ctr" defTabSz="685783">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(Data Lineage)</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3" name="Flowchart: Magnetic Disk 2">
            <a:extLst>
              <a:ext uri="{FF2B5EF4-FFF2-40B4-BE49-F238E27FC236}">
                <a16:creationId xmlns:a16="http://schemas.microsoft.com/office/drawing/2014/main" id="{2E9200AC-9C15-4BD9-B946-DD3D4FA66207}"/>
              </a:ext>
            </a:extLst>
          </p:cNvPr>
          <p:cNvSpPr/>
          <p:nvPr/>
        </p:nvSpPr>
        <p:spPr>
          <a:xfrm>
            <a:off x="3583850" y="2038911"/>
            <a:ext cx="1049153" cy="1422131"/>
          </a:xfrm>
          <a:prstGeom prst="flowChartMagneticDisk">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a:solidFill>
                <a:srgbClr val="00B0F0"/>
              </a:solidFill>
              <a:latin typeface="Calibri" panose="020F0502020204030204"/>
            </a:endParaRPr>
          </a:p>
        </p:txBody>
      </p:sp>
      <p:sp>
        <p:nvSpPr>
          <p:cNvPr id="4" name="Arrow: Right 3">
            <a:extLst>
              <a:ext uri="{FF2B5EF4-FFF2-40B4-BE49-F238E27FC236}">
                <a16:creationId xmlns:a16="http://schemas.microsoft.com/office/drawing/2014/main" id="{43BDCF5E-9C1A-4079-A062-9AD913AEFB22}"/>
              </a:ext>
            </a:extLst>
          </p:cNvPr>
          <p:cNvSpPr/>
          <p:nvPr/>
        </p:nvSpPr>
        <p:spPr>
          <a:xfrm rot="754980">
            <a:off x="2074207" y="2164592"/>
            <a:ext cx="1429616" cy="234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a:solidFill>
                <a:prstClr val="white"/>
              </a:solidFill>
              <a:latin typeface="Calibri" panose="020F0502020204030204"/>
            </a:endParaRPr>
          </a:p>
        </p:txBody>
      </p:sp>
      <p:sp>
        <p:nvSpPr>
          <p:cNvPr id="5" name="Arrow: Right 4">
            <a:extLst>
              <a:ext uri="{FF2B5EF4-FFF2-40B4-BE49-F238E27FC236}">
                <a16:creationId xmlns:a16="http://schemas.microsoft.com/office/drawing/2014/main" id="{C4145B76-2DE5-4AD6-8600-B6783ACD883F}"/>
              </a:ext>
            </a:extLst>
          </p:cNvPr>
          <p:cNvSpPr/>
          <p:nvPr/>
        </p:nvSpPr>
        <p:spPr>
          <a:xfrm>
            <a:off x="2082044" y="2646434"/>
            <a:ext cx="1429616" cy="234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a:solidFill>
                <a:prstClr val="white"/>
              </a:solidFill>
              <a:latin typeface="Calibri" panose="020F0502020204030204"/>
            </a:endParaRPr>
          </a:p>
        </p:txBody>
      </p:sp>
      <p:sp>
        <p:nvSpPr>
          <p:cNvPr id="6" name="Arrow: Right 5">
            <a:extLst>
              <a:ext uri="{FF2B5EF4-FFF2-40B4-BE49-F238E27FC236}">
                <a16:creationId xmlns:a16="http://schemas.microsoft.com/office/drawing/2014/main" id="{E57E3DAD-ABC1-4DAC-9DE3-D7E3396D98D2}"/>
              </a:ext>
            </a:extLst>
          </p:cNvPr>
          <p:cNvSpPr/>
          <p:nvPr/>
        </p:nvSpPr>
        <p:spPr>
          <a:xfrm rot="20889312">
            <a:off x="2081509" y="3129820"/>
            <a:ext cx="1429616" cy="234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a:solidFill>
                <a:prstClr val="white"/>
              </a:solidFill>
              <a:latin typeface="Calibri" panose="020F0502020204030204"/>
            </a:endParaRPr>
          </a:p>
        </p:txBody>
      </p:sp>
      <p:sp>
        <p:nvSpPr>
          <p:cNvPr id="7" name="Arrow: Right 6">
            <a:extLst>
              <a:ext uri="{FF2B5EF4-FFF2-40B4-BE49-F238E27FC236}">
                <a16:creationId xmlns:a16="http://schemas.microsoft.com/office/drawing/2014/main" id="{F267496E-EC71-4FB2-B665-184056F9D41D}"/>
              </a:ext>
            </a:extLst>
          </p:cNvPr>
          <p:cNvSpPr/>
          <p:nvPr/>
        </p:nvSpPr>
        <p:spPr>
          <a:xfrm rot="20788759">
            <a:off x="4712260" y="2153630"/>
            <a:ext cx="1429616" cy="234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a:solidFill>
                <a:prstClr val="white"/>
              </a:solidFill>
              <a:latin typeface="Calibri" panose="020F0502020204030204"/>
            </a:endParaRPr>
          </a:p>
        </p:txBody>
      </p:sp>
      <p:sp>
        <p:nvSpPr>
          <p:cNvPr id="8" name="Arrow: Right 7">
            <a:extLst>
              <a:ext uri="{FF2B5EF4-FFF2-40B4-BE49-F238E27FC236}">
                <a16:creationId xmlns:a16="http://schemas.microsoft.com/office/drawing/2014/main" id="{C4245A83-1984-485C-B7C8-412C6F3CCD79}"/>
              </a:ext>
            </a:extLst>
          </p:cNvPr>
          <p:cNvSpPr/>
          <p:nvPr/>
        </p:nvSpPr>
        <p:spPr>
          <a:xfrm>
            <a:off x="4719910" y="2632523"/>
            <a:ext cx="1429616" cy="234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a:solidFill>
                <a:prstClr val="white"/>
              </a:solidFill>
              <a:latin typeface="Calibri" panose="020F0502020204030204"/>
            </a:endParaRPr>
          </a:p>
        </p:txBody>
      </p:sp>
      <p:sp>
        <p:nvSpPr>
          <p:cNvPr id="9" name="Arrow: Right 8">
            <a:extLst>
              <a:ext uri="{FF2B5EF4-FFF2-40B4-BE49-F238E27FC236}">
                <a16:creationId xmlns:a16="http://schemas.microsoft.com/office/drawing/2014/main" id="{8723422B-BB38-4A0A-A465-9D7055C73393}"/>
              </a:ext>
            </a:extLst>
          </p:cNvPr>
          <p:cNvSpPr/>
          <p:nvPr/>
        </p:nvSpPr>
        <p:spPr>
          <a:xfrm rot="782044">
            <a:off x="4727983" y="3105736"/>
            <a:ext cx="1429616" cy="234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a:solidFill>
                <a:prstClr val="white"/>
              </a:solidFill>
              <a:latin typeface="Calibri" panose="020F0502020204030204"/>
            </a:endParaRPr>
          </a:p>
        </p:txBody>
      </p:sp>
      <p:pic>
        <p:nvPicPr>
          <p:cNvPr id="2050" name="Picture 2" descr="black and blue stone">
            <a:extLst>
              <a:ext uri="{FF2B5EF4-FFF2-40B4-BE49-F238E27FC236}">
                <a16:creationId xmlns:a16="http://schemas.microsoft.com/office/drawing/2014/main" id="{411654AB-5093-4C7C-AD1E-626332158A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41"/>
          <a:stretch/>
        </p:blipFill>
        <p:spPr bwMode="auto">
          <a:xfrm>
            <a:off x="6392600" y="1998676"/>
            <a:ext cx="1921895" cy="15231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10EDB3-955D-4CB3-B4AC-A4D92CBB46AD}"/>
              </a:ext>
            </a:extLst>
          </p:cNvPr>
          <p:cNvSpPr txBox="1"/>
          <p:nvPr/>
        </p:nvSpPr>
        <p:spPr>
          <a:xfrm>
            <a:off x="845011" y="1566959"/>
            <a:ext cx="620829" cy="2389116"/>
          </a:xfrm>
          <a:prstGeom prst="rect">
            <a:avLst/>
          </a:prstGeom>
          <a:noFill/>
        </p:spPr>
        <p:txBody>
          <a:bodyPr wrap="square" rtlCol="0">
            <a:spAutoFit/>
          </a:bodyPr>
          <a:lstStyle/>
          <a:p>
            <a:pPr defTabSz="685800"/>
            <a:r>
              <a:rPr lang="en-GB" sz="14925" dirty="0">
                <a:solidFill>
                  <a:prstClr val="black"/>
                </a:solidFill>
                <a:latin typeface="Calibri" panose="020F0502020204030204"/>
              </a:rPr>
              <a:t>?</a:t>
            </a:r>
          </a:p>
        </p:txBody>
      </p:sp>
    </p:spTree>
    <p:extLst>
      <p:ext uri="{BB962C8B-B14F-4D97-AF65-F5344CB8AC3E}">
        <p14:creationId xmlns:p14="http://schemas.microsoft.com/office/powerpoint/2010/main" val="13545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050"/>
                                        </p:tgtEl>
                                        <p:attrNameLst>
                                          <p:attrName>style.visibility</p:attrName>
                                        </p:attrNameLst>
                                      </p:cBhvr>
                                      <p:to>
                                        <p:strVal val="visible"/>
                                      </p:to>
                                    </p:set>
                                    <p:anim calcmode="lin" valueType="num">
                                      <p:cBhvr additive="base">
                                        <p:cTn id="37" dur="500" fill="hold"/>
                                        <p:tgtEl>
                                          <p:spTgt spid="2050"/>
                                        </p:tgtEl>
                                        <p:attrNameLst>
                                          <p:attrName>ppt_x</p:attrName>
                                        </p:attrNameLst>
                                      </p:cBhvr>
                                      <p:tavLst>
                                        <p:tav tm="0">
                                          <p:val>
                                            <p:strVal val="0-#ppt_w/2"/>
                                          </p:val>
                                        </p:tav>
                                        <p:tav tm="100000">
                                          <p:val>
                                            <p:strVal val="#ppt_x"/>
                                          </p:val>
                                        </p:tav>
                                      </p:tavLst>
                                    </p:anim>
                                    <p:anim calcmode="lin" valueType="num">
                                      <p:cBhvr additive="base">
                                        <p:cTn id="3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A26F6D79-1FC6-4180-B124-BF8C5D33FCAE}"/>
              </a:ext>
            </a:extLst>
          </p:cNvPr>
          <p:cNvSpPr txBox="1">
            <a:spLocks noGrp="1"/>
          </p:cNvSpPr>
          <p:nvPr>
            <p:ph type="title" idx="4294967295"/>
          </p:nvPr>
        </p:nvSpPr>
        <p:spPr>
          <a:xfrm>
            <a:off x="482601" y="467544"/>
            <a:ext cx="2522980" cy="1205295"/>
          </a:xfrm>
          <a:prstGeom prst="rect">
            <a:avLst/>
          </a:prstGeom>
          <a:noFill/>
          <a:ln w="190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000" i="1" kern="1200" dirty="0">
                <a:solidFill>
                  <a:schemeClr val="tx1"/>
                </a:solidFill>
                <a:latin typeface="Segoe UI Semibold" panose="020B0702040204020203" pitchFamily="34" charset="0"/>
                <a:cs typeface="Segoe UI Semibold" panose="020B0702040204020203" pitchFamily="34" charset="0"/>
              </a:rPr>
              <a:t>Data Protection Impact Assessments (DPIAs)</a:t>
            </a:r>
            <a:endParaRPr lang="en-US" sz="2000" i="1" u="sng" kern="1200" dirty="0">
              <a:solidFill>
                <a:schemeClr val="tx1"/>
              </a:solidFill>
              <a:latin typeface="Segoe UI Semibold" panose="020B0702040204020203" pitchFamily="34" charset="0"/>
              <a:cs typeface="Segoe UI Semibold" panose="020B0702040204020203" pitchFamily="34" charset="0"/>
            </a:endParaRPr>
          </a:p>
        </p:txBody>
      </p:sp>
      <p:sp>
        <p:nvSpPr>
          <p:cNvPr id="4" name="Content Placeholder 3">
            <a:extLst>
              <a:ext uri="{FF2B5EF4-FFF2-40B4-BE49-F238E27FC236}">
                <a16:creationId xmlns:a16="http://schemas.microsoft.com/office/drawing/2014/main" id="{7CE8B0E9-12F7-446B-B243-E00CAB1318A2}"/>
              </a:ext>
            </a:extLst>
          </p:cNvPr>
          <p:cNvSpPr txBox="1">
            <a:spLocks/>
          </p:cNvSpPr>
          <p:nvPr/>
        </p:nvSpPr>
        <p:spPr>
          <a:xfrm>
            <a:off x="482601" y="1978532"/>
            <a:ext cx="2522980" cy="256171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defTabSz="914400"/>
            <a:r>
              <a:rPr lang="en-US" sz="1000" kern="1200" dirty="0">
                <a:solidFill>
                  <a:schemeClr val="tx1"/>
                </a:solidFill>
                <a:latin typeface="Segoe UI" panose="020B0502040204020203" pitchFamily="34" charset="0"/>
                <a:cs typeface="Segoe UI" panose="020B0502040204020203" pitchFamily="34" charset="0"/>
              </a:rPr>
              <a:t>Required for processing that is </a:t>
            </a:r>
            <a:r>
              <a:rPr lang="en-US" sz="1000" b="1" kern="1200" dirty="0">
                <a:solidFill>
                  <a:schemeClr val="tx1"/>
                </a:solidFill>
                <a:latin typeface="Segoe UI" panose="020B0502040204020203" pitchFamily="34" charset="0"/>
                <a:cs typeface="Segoe UI" panose="020B0502040204020203" pitchFamily="34" charset="0"/>
              </a:rPr>
              <a:t>likely</a:t>
            </a:r>
            <a:r>
              <a:rPr lang="en-US" sz="1000" kern="1200" dirty="0">
                <a:solidFill>
                  <a:schemeClr val="tx1"/>
                </a:solidFill>
                <a:latin typeface="Segoe UI" panose="020B0502040204020203" pitchFamily="34" charset="0"/>
                <a:cs typeface="Segoe UI" panose="020B0502040204020203" pitchFamily="34" charset="0"/>
              </a:rPr>
              <a:t> to result in a high risk to individuals.</a:t>
            </a:r>
          </a:p>
          <a:p>
            <a:pPr indent="-228600" defTabSz="914400"/>
            <a:endParaRPr lang="en-US" sz="1000" kern="1200" dirty="0">
              <a:solidFill>
                <a:schemeClr val="tx1"/>
              </a:solidFill>
              <a:latin typeface="Segoe UI" panose="020B0502040204020203" pitchFamily="34" charset="0"/>
              <a:cs typeface="Segoe UI" panose="020B0502040204020203" pitchFamily="34" charset="0"/>
            </a:endParaRPr>
          </a:p>
          <a:p>
            <a:pPr indent="-228600" defTabSz="914400"/>
            <a:r>
              <a:rPr lang="en-US" sz="1000" kern="1200" dirty="0">
                <a:solidFill>
                  <a:schemeClr val="tx1"/>
                </a:solidFill>
                <a:latin typeface="Segoe UI" panose="020B0502040204020203" pitchFamily="34" charset="0"/>
                <a:cs typeface="Segoe UI" panose="020B0502040204020203" pitchFamily="34" charset="0"/>
              </a:rPr>
              <a:t>It must:</a:t>
            </a:r>
          </a:p>
          <a:p>
            <a:pPr lvl="1" indent="-228600" defTabSz="914400"/>
            <a:r>
              <a:rPr lang="en-US" sz="1000" kern="1200" dirty="0">
                <a:solidFill>
                  <a:schemeClr val="tx1"/>
                </a:solidFill>
                <a:latin typeface="Segoe UI" panose="020B0502040204020203" pitchFamily="34" charset="0"/>
                <a:cs typeface="Segoe UI" panose="020B0502040204020203" pitchFamily="34" charset="0"/>
              </a:rPr>
              <a:t>Describe the nature, scope, context and purposes of the processing;</a:t>
            </a:r>
          </a:p>
          <a:p>
            <a:pPr lvl="1" indent="-228600" defTabSz="914400"/>
            <a:r>
              <a:rPr lang="en-US" sz="1000" kern="1200" dirty="0">
                <a:solidFill>
                  <a:schemeClr val="tx1"/>
                </a:solidFill>
                <a:latin typeface="Segoe UI" panose="020B0502040204020203" pitchFamily="34" charset="0"/>
                <a:cs typeface="Segoe UI" panose="020B0502040204020203" pitchFamily="34" charset="0"/>
              </a:rPr>
              <a:t>Assess necessity, proportionality and compliance measures;</a:t>
            </a:r>
          </a:p>
          <a:p>
            <a:pPr lvl="1" indent="-228600" defTabSz="914400"/>
            <a:r>
              <a:rPr lang="en-US" sz="1000" kern="1200" dirty="0">
                <a:solidFill>
                  <a:schemeClr val="tx1"/>
                </a:solidFill>
                <a:latin typeface="Segoe UI" panose="020B0502040204020203" pitchFamily="34" charset="0"/>
                <a:cs typeface="Segoe UI" panose="020B0502040204020203" pitchFamily="34" charset="0"/>
              </a:rPr>
              <a:t>Identify and assess risks to individuals; and</a:t>
            </a:r>
          </a:p>
          <a:p>
            <a:pPr lvl="1" indent="-228600" defTabSz="914400"/>
            <a:r>
              <a:rPr lang="en-US" sz="1000" kern="1200" dirty="0">
                <a:solidFill>
                  <a:schemeClr val="tx1"/>
                </a:solidFill>
                <a:latin typeface="Segoe UI" panose="020B0502040204020203" pitchFamily="34" charset="0"/>
                <a:cs typeface="Segoe UI" panose="020B0502040204020203" pitchFamily="34" charset="0"/>
              </a:rPr>
              <a:t>Identify any additional measures to mitigate those risks.</a:t>
            </a:r>
          </a:p>
          <a:p>
            <a:pPr lvl="1" indent="-228600" defTabSz="914400"/>
            <a:endParaRPr lang="en-US" sz="1000" kern="1200" dirty="0">
              <a:solidFill>
                <a:schemeClr val="tx1"/>
              </a:solidFill>
              <a:latin typeface="Segoe UI" panose="020B0502040204020203" pitchFamily="34" charset="0"/>
              <a:cs typeface="Segoe UI" panose="020B0502040204020203" pitchFamily="34" charset="0"/>
            </a:endParaRPr>
          </a:p>
          <a:p>
            <a:pPr indent="-228600" defTabSz="914400"/>
            <a:r>
              <a:rPr lang="en-US" sz="1000" kern="1200" dirty="0">
                <a:solidFill>
                  <a:schemeClr val="tx1"/>
                </a:solidFill>
                <a:latin typeface="Segoe UI" panose="020B0502040204020203" pitchFamily="34" charset="0"/>
                <a:cs typeface="Segoe UI" panose="020B0502040204020203" pitchFamily="34" charset="0"/>
              </a:rPr>
              <a:t>Processing activities measured in a risk matrix</a:t>
            </a:r>
          </a:p>
        </p:txBody>
      </p:sp>
      <p:pic>
        <p:nvPicPr>
          <p:cNvPr id="1026" name="Picture 2" descr="Image result for risk matrix">
            <a:extLst>
              <a:ext uri="{FF2B5EF4-FFF2-40B4-BE49-F238E27FC236}">
                <a16:creationId xmlns:a16="http://schemas.microsoft.com/office/drawing/2014/main" id="{64C4946E-AB71-4930-A0EF-73A0903494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73322" y="721129"/>
            <a:ext cx="4688077" cy="3580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6318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917213" y="1669711"/>
            <a:ext cx="4105637" cy="1804077"/>
          </a:xfrm>
          <a:prstGeom prst="rect">
            <a:avLst/>
          </a:prstGeom>
        </p:spPr>
        <p:txBody>
          <a:bodyPr>
            <a:normAutofit/>
          </a:bodyPr>
          <a:lstStyle/>
          <a:p>
            <a:pPr algn="ctr"/>
            <a:r>
              <a:rPr lang="en-US" sz="3600" dirty="0">
                <a:solidFill>
                  <a:srgbClr val="B8232F"/>
                </a:solidFill>
              </a:rPr>
              <a:t>Classification in Action</a:t>
            </a:r>
          </a:p>
        </p:txBody>
      </p:sp>
    </p:spTree>
    <p:extLst>
      <p:ext uri="{BB962C8B-B14F-4D97-AF65-F5344CB8AC3E}">
        <p14:creationId xmlns:p14="http://schemas.microsoft.com/office/powerpoint/2010/main" val="38562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mmer, Wrecking Ball and Missile to demonstrate different events can have different levels of risk">
            <a:extLst>
              <a:ext uri="{FF2B5EF4-FFF2-40B4-BE49-F238E27FC236}">
                <a16:creationId xmlns:a16="http://schemas.microsoft.com/office/drawing/2014/main" id="{4EF3D7B4-CF55-9440-8B84-9E0FE35E22D6}"/>
              </a:ext>
            </a:extLst>
          </p:cNvPr>
          <p:cNvPicPr>
            <a:picLocks noChangeAspect="1"/>
          </p:cNvPicPr>
          <p:nvPr/>
        </p:nvPicPr>
        <p:blipFill>
          <a:blip r:embed="rId3"/>
          <a:stretch>
            <a:fillRect/>
          </a:stretch>
        </p:blipFill>
        <p:spPr>
          <a:xfrm>
            <a:off x="0" y="0"/>
            <a:ext cx="9144000" cy="5143500"/>
          </a:xfrm>
          <a:prstGeom prst="rect">
            <a:avLst/>
          </a:prstGeom>
        </p:spPr>
      </p:pic>
      <p:sp>
        <p:nvSpPr>
          <p:cNvPr id="6" name="Title 5">
            <a:extLst>
              <a:ext uri="{FF2B5EF4-FFF2-40B4-BE49-F238E27FC236}">
                <a16:creationId xmlns:a16="http://schemas.microsoft.com/office/drawing/2014/main" id="{1D80089E-156E-5842-9F4B-297BC58B9B10}"/>
              </a:ext>
            </a:extLst>
          </p:cNvPr>
          <p:cNvSpPr txBox="1">
            <a:spLocks noGrp="1"/>
          </p:cNvSpPr>
          <p:nvPr>
            <p:ph type="title" idx="4294967295"/>
          </p:nvPr>
        </p:nvSpPr>
        <p:spPr>
          <a:xfrm>
            <a:off x="442732" y="595566"/>
            <a:ext cx="8316410" cy="1177245"/>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fontAlgn="auto">
              <a:lnSpc>
                <a:spcPct val="100000"/>
              </a:lnSpc>
              <a:spcBef>
                <a:spcPts val="0"/>
              </a:spcBef>
              <a:spcAft>
                <a:spcPts val="0"/>
              </a:spcAft>
              <a:defRPr/>
            </a:pPr>
            <a:r>
              <a:rPr lang="en-US"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Limit the damage </a:t>
            </a:r>
          </a:p>
          <a:p>
            <a:pPr algn="ctr" defTabSz="685800" fontAlgn="auto">
              <a:lnSpc>
                <a:spcPct val="100000"/>
              </a:lnSpc>
              <a:spcBef>
                <a:spcPts val="0"/>
              </a:spcBef>
              <a:spcAft>
                <a:spcPts val="0"/>
              </a:spcAft>
              <a:defRPr/>
            </a:pPr>
            <a:r>
              <a:rPr lang="en-US"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by knowing the impact</a:t>
            </a:r>
          </a:p>
        </p:txBody>
      </p:sp>
    </p:spTree>
    <p:extLst>
      <p:ext uri="{BB962C8B-B14F-4D97-AF65-F5344CB8AC3E}">
        <p14:creationId xmlns:p14="http://schemas.microsoft.com/office/powerpoint/2010/main" val="2048211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ample of report generated from Data Catalog - who owns the data? Segregated up by data owner">
            <a:extLst>
              <a:ext uri="{FF2B5EF4-FFF2-40B4-BE49-F238E27FC236}">
                <a16:creationId xmlns:a16="http://schemas.microsoft.com/office/drawing/2014/main" id="{138C5BD3-A8F5-A648-BCF9-E8EC28E0BC04}"/>
              </a:ext>
            </a:extLst>
          </p:cNvPr>
          <p:cNvPicPr>
            <a:picLocks noChangeAspect="1"/>
          </p:cNvPicPr>
          <p:nvPr/>
        </p:nvPicPr>
        <p:blipFill rotWithShape="1">
          <a:blip r:embed="rId3"/>
          <a:srcRect b="2598"/>
          <a:stretch/>
        </p:blipFill>
        <p:spPr>
          <a:xfrm>
            <a:off x="15" y="7"/>
            <a:ext cx="9143985" cy="5143493"/>
          </a:xfrm>
          <a:prstGeom prst="rect">
            <a:avLst/>
          </a:prstGeom>
        </p:spPr>
      </p:pic>
    </p:spTree>
    <p:extLst>
      <p:ext uri="{BB962C8B-B14F-4D97-AF65-F5344CB8AC3E}">
        <p14:creationId xmlns:p14="http://schemas.microsoft.com/office/powerpoint/2010/main" val="217423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86EC-A24A-4C43-8B99-CDA2D311A11C}"/>
              </a:ext>
            </a:extLst>
          </p:cNvPr>
          <p:cNvSpPr txBox="1">
            <a:spLocks/>
          </p:cNvSpPr>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Now we know where the risk is. Let’s protect it</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pic>
        <p:nvPicPr>
          <p:cNvPr id="8" name="Graphic 7" descr="Right pointing backhand index">
            <a:extLst>
              <a:ext uri="{FF2B5EF4-FFF2-40B4-BE49-F238E27FC236}">
                <a16:creationId xmlns:a16="http://schemas.microsoft.com/office/drawing/2014/main" id="{E47BE51C-72F5-4193-98E0-0944BB3FF0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0245" y="1674538"/>
            <a:ext cx="2643510" cy="2643510"/>
          </a:xfrm>
          <a:prstGeom prst="rect">
            <a:avLst/>
          </a:prstGeom>
        </p:spPr>
      </p:pic>
      <p:sp>
        <p:nvSpPr>
          <p:cNvPr id="9" name="TextBox 8">
            <a:extLst>
              <a:ext uri="{FF2B5EF4-FFF2-40B4-BE49-F238E27FC236}">
                <a16:creationId xmlns:a16="http://schemas.microsoft.com/office/drawing/2014/main" id="{C6C12777-2C2D-477D-B14D-7D3517E0DC72}"/>
              </a:ext>
            </a:extLst>
          </p:cNvPr>
          <p:cNvSpPr txBox="1"/>
          <p:nvPr/>
        </p:nvSpPr>
        <p:spPr>
          <a:xfrm>
            <a:off x="1041400" y="2519239"/>
            <a:ext cx="2208845" cy="954107"/>
          </a:xfrm>
          <a:prstGeom prst="rect">
            <a:avLst/>
          </a:prstGeom>
          <a:noFill/>
        </p:spPr>
        <p:txBody>
          <a:bodyPr wrap="square" rtlCol="0">
            <a:spAutoFit/>
          </a:bodyPr>
          <a:lstStyle/>
          <a:p>
            <a:pPr algn="ctr"/>
            <a:r>
              <a:rPr lang="en-GB" sz="2800" b="1" dirty="0">
                <a:latin typeface="Segoe UI" panose="020B0502040204020203" pitchFamily="34" charset="0"/>
                <a:cs typeface="Segoe UI" panose="020B0502040204020203" pitchFamily="34" charset="0"/>
              </a:rPr>
              <a:t>“Starting with YOU!”</a:t>
            </a:r>
          </a:p>
        </p:txBody>
      </p:sp>
      <p:pic>
        <p:nvPicPr>
          <p:cNvPr id="10" name="Picture 9">
            <a:extLst>
              <a:ext uri="{FF2B5EF4-FFF2-40B4-BE49-F238E27FC236}">
                <a16:creationId xmlns:a16="http://schemas.microsoft.com/office/drawing/2014/main" id="{DA9069A5-D0DE-4A87-A3DC-46F005F6D3BB}"/>
              </a:ext>
            </a:extLst>
          </p:cNvPr>
          <p:cNvPicPr>
            <a:picLocks noChangeAspect="1"/>
          </p:cNvPicPr>
          <p:nvPr/>
        </p:nvPicPr>
        <p:blipFill>
          <a:blip r:embed="rId4"/>
          <a:stretch>
            <a:fillRect/>
          </a:stretch>
        </p:blipFill>
        <p:spPr>
          <a:xfrm>
            <a:off x="6169025" y="2571750"/>
            <a:ext cx="1933575" cy="381000"/>
          </a:xfrm>
          <a:prstGeom prst="rect">
            <a:avLst/>
          </a:prstGeom>
          <a:ln>
            <a:solidFill>
              <a:schemeClr val="tx1"/>
            </a:solidFill>
          </a:ln>
        </p:spPr>
      </p:pic>
    </p:spTree>
    <p:extLst>
      <p:ext uri="{BB962C8B-B14F-4D97-AF65-F5344CB8AC3E}">
        <p14:creationId xmlns:p14="http://schemas.microsoft.com/office/powerpoint/2010/main" val="3562246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86EC-A24A-4C43-8B99-CDA2D311A11C}"/>
              </a:ext>
            </a:extLst>
          </p:cNvPr>
          <p:cNvSpPr txBox="1">
            <a:spLocks/>
          </p:cNvSpPr>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Mask once and cascade</a:t>
            </a:r>
            <a:endParaRPr lang="en-US" sz="3600" i="1" u="sng" dirty="0">
              <a:solidFill>
                <a:srgbClr val="B8232F"/>
              </a:solidFill>
              <a:latin typeface="Segoe UI Semibold" panose="020B0702040204020203" pitchFamily="34" charset="0"/>
              <a:ea typeface="Roboto" charset="0"/>
              <a:cs typeface="Segoe UI Semibold" panose="020B0702040204020203" pitchFamily="34" charset="0"/>
            </a:endParaRPr>
          </a:p>
        </p:txBody>
      </p:sp>
      <p:sp>
        <p:nvSpPr>
          <p:cNvPr id="3" name="Rectangle: Rounded Corners 2">
            <a:extLst>
              <a:ext uri="{FF2B5EF4-FFF2-40B4-BE49-F238E27FC236}">
                <a16:creationId xmlns:a16="http://schemas.microsoft.com/office/drawing/2014/main" id="{136410E9-2382-440E-9741-F333857A6991}"/>
              </a:ext>
            </a:extLst>
          </p:cNvPr>
          <p:cNvSpPr/>
          <p:nvPr/>
        </p:nvSpPr>
        <p:spPr>
          <a:xfrm>
            <a:off x="869950" y="1511301"/>
            <a:ext cx="1803400" cy="5651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a:solidFill>
                  <a:schemeClr val="tx1"/>
                </a:solidFill>
              </a:rPr>
              <a:t>DM_Customer</a:t>
            </a:r>
            <a:endParaRPr lang="en-GB" b="1" dirty="0">
              <a:solidFill>
                <a:schemeClr val="tx1"/>
              </a:solidFill>
            </a:endParaRPr>
          </a:p>
        </p:txBody>
      </p:sp>
      <p:sp>
        <p:nvSpPr>
          <p:cNvPr id="7" name="Rectangle: Rounded Corners 6">
            <a:extLst>
              <a:ext uri="{FF2B5EF4-FFF2-40B4-BE49-F238E27FC236}">
                <a16:creationId xmlns:a16="http://schemas.microsoft.com/office/drawing/2014/main" id="{12DEA831-108E-4B94-92C5-07B90156563A}"/>
              </a:ext>
            </a:extLst>
          </p:cNvPr>
          <p:cNvSpPr/>
          <p:nvPr/>
        </p:nvSpPr>
        <p:spPr>
          <a:xfrm>
            <a:off x="6540500" y="3914774"/>
            <a:ext cx="1803400" cy="5651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a:solidFill>
                  <a:schemeClr val="tx1"/>
                </a:solidFill>
              </a:rPr>
              <a:t>DM_Customer_Contacts</a:t>
            </a:r>
            <a:endParaRPr lang="en-GB" b="1" dirty="0">
              <a:solidFill>
                <a:schemeClr val="tx1"/>
              </a:solidFill>
            </a:endParaRPr>
          </a:p>
        </p:txBody>
      </p:sp>
      <p:sp>
        <p:nvSpPr>
          <p:cNvPr id="11" name="Rectangle: Rounded Corners 10">
            <a:extLst>
              <a:ext uri="{FF2B5EF4-FFF2-40B4-BE49-F238E27FC236}">
                <a16:creationId xmlns:a16="http://schemas.microsoft.com/office/drawing/2014/main" id="{40BF4533-F941-45AD-BCC0-7D8CC436627F}"/>
              </a:ext>
            </a:extLst>
          </p:cNvPr>
          <p:cNvSpPr/>
          <p:nvPr/>
        </p:nvSpPr>
        <p:spPr>
          <a:xfrm>
            <a:off x="4400550" y="3298824"/>
            <a:ext cx="1803400" cy="5651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a:solidFill>
                  <a:schemeClr val="tx1"/>
                </a:solidFill>
              </a:rPr>
              <a:t>DM_Customer_ASXML</a:t>
            </a:r>
            <a:endParaRPr lang="en-GB" b="1" dirty="0">
              <a:solidFill>
                <a:schemeClr val="tx1"/>
              </a:solidFill>
            </a:endParaRPr>
          </a:p>
        </p:txBody>
      </p:sp>
      <p:sp>
        <p:nvSpPr>
          <p:cNvPr id="12" name="Rectangle: Rounded Corners 11">
            <a:extLst>
              <a:ext uri="{FF2B5EF4-FFF2-40B4-BE49-F238E27FC236}">
                <a16:creationId xmlns:a16="http://schemas.microsoft.com/office/drawing/2014/main" id="{AB65F555-1445-4370-928D-548ACFD1FB1B}"/>
              </a:ext>
            </a:extLst>
          </p:cNvPr>
          <p:cNvSpPr/>
          <p:nvPr/>
        </p:nvSpPr>
        <p:spPr>
          <a:xfrm>
            <a:off x="2349500" y="2571750"/>
            <a:ext cx="1803400" cy="5651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a:solidFill>
                  <a:schemeClr val="tx1"/>
                </a:solidFill>
              </a:rPr>
              <a:t>DM_Customer_Notes</a:t>
            </a:r>
            <a:endParaRPr lang="en-GB" b="1" dirty="0">
              <a:solidFill>
                <a:schemeClr val="tx1"/>
              </a:solidFill>
            </a:endParaRPr>
          </a:p>
        </p:txBody>
      </p:sp>
      <p:cxnSp>
        <p:nvCxnSpPr>
          <p:cNvPr id="5" name="Straight Connector 4">
            <a:extLst>
              <a:ext uri="{FF2B5EF4-FFF2-40B4-BE49-F238E27FC236}">
                <a16:creationId xmlns:a16="http://schemas.microsoft.com/office/drawing/2014/main" id="{65E480EA-451D-45EF-8BDA-C1533F0CC4DC}"/>
              </a:ext>
            </a:extLst>
          </p:cNvPr>
          <p:cNvCxnSpPr>
            <a:cxnSpLocks/>
            <a:stCxn id="3" idx="3"/>
          </p:cNvCxnSpPr>
          <p:nvPr/>
        </p:nvCxnSpPr>
        <p:spPr>
          <a:xfrm>
            <a:off x="2673350" y="1793876"/>
            <a:ext cx="4813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E710CC-8649-4F08-8391-A761A7161CE3}"/>
              </a:ext>
            </a:extLst>
          </p:cNvPr>
          <p:cNvCxnSpPr>
            <a:cxnSpLocks/>
            <a:endCxn id="12" idx="0"/>
          </p:cNvCxnSpPr>
          <p:nvPr/>
        </p:nvCxnSpPr>
        <p:spPr>
          <a:xfrm>
            <a:off x="3251200" y="1793876"/>
            <a:ext cx="0" cy="777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79F733-9D10-444D-B3F9-ADCBCEF8AB12}"/>
              </a:ext>
            </a:extLst>
          </p:cNvPr>
          <p:cNvCxnSpPr>
            <a:cxnSpLocks/>
          </p:cNvCxnSpPr>
          <p:nvPr/>
        </p:nvCxnSpPr>
        <p:spPr>
          <a:xfrm>
            <a:off x="5308600" y="1793876"/>
            <a:ext cx="0" cy="1504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3337FA-02C7-4FD5-9E8B-AE0B67990550}"/>
              </a:ext>
            </a:extLst>
          </p:cNvPr>
          <p:cNvCxnSpPr>
            <a:cxnSpLocks/>
          </p:cNvCxnSpPr>
          <p:nvPr/>
        </p:nvCxnSpPr>
        <p:spPr>
          <a:xfrm>
            <a:off x="7480300" y="1793876"/>
            <a:ext cx="6350" cy="21208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60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286EC-A24A-4C43-8B99-CDA2D311A11C}"/>
              </a:ext>
            </a:extLst>
          </p:cNvPr>
          <p:cNvSpPr txBox="1">
            <a:spLocks/>
          </p:cNvSpPr>
          <p:nvPr/>
        </p:nvSpPr>
        <p:spPr>
          <a:xfrm>
            <a:off x="480060" y="1555772"/>
            <a:ext cx="2064265" cy="2031956"/>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defRPr/>
            </a:pPr>
            <a:r>
              <a:rPr lang="en-US" sz="2000" i="1" kern="1200">
                <a:solidFill>
                  <a:srgbClr val="FFFFFF"/>
                </a:solidFill>
                <a:latin typeface="+mj-lt"/>
                <a:ea typeface="+mj-ea"/>
                <a:cs typeface="+mj-cs"/>
              </a:rPr>
              <a:t>Now finally, it’s time to Clone!</a:t>
            </a:r>
            <a:endParaRPr lang="en-US" sz="2000" i="1" u="sng" kern="1200">
              <a:solidFill>
                <a:srgbClr val="FFFFFF"/>
              </a:solidFill>
              <a:latin typeface="+mj-lt"/>
              <a:ea typeface="+mj-ea"/>
              <a:cs typeface="+mj-cs"/>
            </a:endParaRPr>
          </a:p>
        </p:txBody>
      </p:sp>
      <p:pic>
        <p:nvPicPr>
          <p:cNvPr id="1026" name="Picture 2" descr="A close up of a sign&#10;&#10;Description automatically generated">
            <a:extLst>
              <a:ext uri="{FF2B5EF4-FFF2-40B4-BE49-F238E27FC236}">
                <a16:creationId xmlns:a16="http://schemas.microsoft.com/office/drawing/2014/main" id="{CDF81445-1F0C-45DD-BDAA-2FCA9C3A5A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p:blipFill>
        <p:spPr bwMode="auto">
          <a:xfrm>
            <a:off x="3028950" y="1209214"/>
            <a:ext cx="5391149" cy="272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5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917213" y="1669711"/>
            <a:ext cx="4105637" cy="1804077"/>
          </a:xfrm>
          <a:prstGeom prst="rect">
            <a:avLst/>
          </a:prstGeom>
        </p:spPr>
        <p:txBody>
          <a:bodyPr>
            <a:normAutofit/>
          </a:bodyPr>
          <a:lstStyle/>
          <a:p>
            <a:pPr algn="ctr"/>
            <a:r>
              <a:rPr lang="en-US" sz="3600" dirty="0">
                <a:solidFill>
                  <a:srgbClr val="B8232F"/>
                </a:solidFill>
              </a:rPr>
              <a:t>Masking &amp; Provisioning in Action</a:t>
            </a:r>
          </a:p>
        </p:txBody>
      </p:sp>
    </p:spTree>
    <p:extLst>
      <p:ext uri="{BB962C8B-B14F-4D97-AF65-F5344CB8AC3E}">
        <p14:creationId xmlns:p14="http://schemas.microsoft.com/office/powerpoint/2010/main" val="3011686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949AA199-B42B-4D10-977E-031266EEB405}"/>
              </a:ext>
            </a:extLst>
          </p:cNvPr>
          <p:cNvSpPr txBox="1">
            <a:spLocks noGrp="1"/>
          </p:cNvSpPr>
          <p:nvPr>
            <p:ph type="title" idx="4294967295"/>
          </p:nvPr>
        </p:nvSpPr>
        <p:spPr>
          <a:xfrm>
            <a:off x="482601" y="467544"/>
            <a:ext cx="2522980" cy="1205295"/>
          </a:xfrm>
          <a:prstGeom prst="rect">
            <a:avLst/>
          </a:prstGeom>
          <a:noFill/>
          <a:ln w="190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400" b="1" i="1" kern="1200" dirty="0">
                <a:solidFill>
                  <a:schemeClr val="tx1"/>
                </a:solidFill>
                <a:latin typeface="Segoe UI Semibold" panose="020B0702040204020203" pitchFamily="34" charset="0"/>
                <a:cs typeface="Segoe UI Semibold" panose="020B0702040204020203" pitchFamily="34" charset="0"/>
              </a:rPr>
              <a:t>Essential Take-Aways</a:t>
            </a:r>
            <a:endParaRPr lang="en-US" sz="2400" b="1" i="1" u="sng" kern="1200" dirty="0">
              <a:solidFill>
                <a:schemeClr val="tx1"/>
              </a:solidFill>
              <a:latin typeface="Segoe UI Semibold" panose="020B0702040204020203" pitchFamily="34" charset="0"/>
              <a:cs typeface="Segoe UI Semibold" panose="020B0702040204020203" pitchFamily="34" charset="0"/>
            </a:endParaRPr>
          </a:p>
        </p:txBody>
      </p:sp>
      <p:sp>
        <p:nvSpPr>
          <p:cNvPr id="4" name="Text Placeholder 6">
            <a:extLst>
              <a:ext uri="{FF2B5EF4-FFF2-40B4-BE49-F238E27FC236}">
                <a16:creationId xmlns:a16="http://schemas.microsoft.com/office/drawing/2014/main" id="{04F50220-80E3-45D2-97A8-2E7D4C7E58B8}"/>
              </a:ext>
            </a:extLst>
          </p:cNvPr>
          <p:cNvSpPr txBox="1">
            <a:spLocks/>
          </p:cNvSpPr>
          <p:nvPr/>
        </p:nvSpPr>
        <p:spPr>
          <a:xfrm>
            <a:off x="482601" y="1978532"/>
            <a:ext cx="2522980" cy="2561717"/>
          </a:xfrm>
          <a:prstGeom prst="rect">
            <a:avLst/>
          </a:prstGeom>
        </p:spPr>
        <p:txBody>
          <a:bodyPr vert="horz" lIns="91440" tIns="45720" rIns="91440" bIns="45720" rtlCol="0">
            <a:normAutofit lnSpcReduction="10000"/>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indent="-228600" defTabSz="914400">
              <a:lnSpc>
                <a:spcPct val="90000"/>
              </a:lnSpc>
              <a:buClr>
                <a:srgbClr val="33C0CD"/>
              </a:buClr>
              <a:buFont typeface="Arial" panose="020B0604020202020204" pitchFamily="34" charset="0"/>
              <a:buChar char="•"/>
              <a:defRPr/>
            </a:pPr>
            <a:r>
              <a:rPr lang="en-US" sz="1400" b="1" kern="1200" dirty="0">
                <a:solidFill>
                  <a:schemeClr val="tx1"/>
                </a:solidFill>
                <a:latin typeface="Segoe UI" panose="020B0502040204020203" pitchFamily="34" charset="0"/>
                <a:ea typeface="+mn-ea"/>
                <a:cs typeface="Segoe UI" panose="020B0502040204020203" pitchFamily="34" charset="0"/>
              </a:rPr>
              <a:t>Where is your data?</a:t>
            </a:r>
          </a:p>
          <a:p>
            <a:pPr marL="342900" indent="-228600" defTabSz="914400">
              <a:lnSpc>
                <a:spcPct val="90000"/>
              </a:lnSpc>
              <a:buClr>
                <a:srgbClr val="33C0CD"/>
              </a:buClr>
              <a:buFont typeface="Arial" panose="020B0604020202020204" pitchFamily="34" charset="0"/>
              <a:buChar char="•"/>
              <a:defRPr/>
            </a:pPr>
            <a:endParaRPr lang="en-US" sz="1400" b="1" kern="1200" dirty="0">
              <a:solidFill>
                <a:schemeClr val="tx1"/>
              </a:solidFill>
              <a:latin typeface="Segoe UI" panose="020B0502040204020203" pitchFamily="34" charset="0"/>
              <a:ea typeface="+mn-ea"/>
              <a:cs typeface="Segoe UI" panose="020B0502040204020203" pitchFamily="34" charset="0"/>
            </a:endParaRPr>
          </a:p>
          <a:p>
            <a:pPr marL="342900" indent="-228600" defTabSz="914400">
              <a:lnSpc>
                <a:spcPct val="90000"/>
              </a:lnSpc>
              <a:buClr>
                <a:srgbClr val="33C0CD"/>
              </a:buClr>
              <a:buFont typeface="Arial" panose="020B0604020202020204" pitchFamily="34" charset="0"/>
              <a:buChar char="•"/>
              <a:defRPr/>
            </a:pPr>
            <a:r>
              <a:rPr lang="en-US" sz="1400" b="1" kern="1200" dirty="0">
                <a:solidFill>
                  <a:schemeClr val="tx1"/>
                </a:solidFill>
                <a:latin typeface="Segoe UI" panose="020B0502040204020203" pitchFamily="34" charset="0"/>
                <a:ea typeface="+mn-ea"/>
                <a:cs typeface="Segoe UI" panose="020B0502040204020203" pitchFamily="34" charset="0"/>
              </a:rPr>
              <a:t>What exactly is your data?</a:t>
            </a:r>
          </a:p>
          <a:p>
            <a:pPr marL="342900" indent="-228600" defTabSz="914400">
              <a:lnSpc>
                <a:spcPct val="90000"/>
              </a:lnSpc>
              <a:buClr>
                <a:srgbClr val="33C0CD"/>
              </a:buClr>
              <a:buFont typeface="Arial" panose="020B0604020202020204" pitchFamily="34" charset="0"/>
              <a:buChar char="•"/>
              <a:defRPr/>
            </a:pPr>
            <a:endParaRPr lang="en-US" sz="1400" b="1" kern="1200" dirty="0">
              <a:solidFill>
                <a:schemeClr val="tx1"/>
              </a:solidFill>
              <a:latin typeface="Segoe UI" panose="020B0502040204020203" pitchFamily="34" charset="0"/>
              <a:ea typeface="+mn-ea"/>
              <a:cs typeface="Segoe UI" panose="020B0502040204020203" pitchFamily="34" charset="0"/>
            </a:endParaRPr>
          </a:p>
          <a:p>
            <a:pPr marL="342900" indent="-228600" defTabSz="914400">
              <a:lnSpc>
                <a:spcPct val="90000"/>
              </a:lnSpc>
              <a:buClr>
                <a:srgbClr val="33C0CD"/>
              </a:buClr>
              <a:buFont typeface="Arial" panose="020B0604020202020204" pitchFamily="34" charset="0"/>
              <a:buChar char="•"/>
              <a:defRPr/>
            </a:pPr>
            <a:r>
              <a:rPr lang="en-US" sz="1400" b="1" kern="1200" dirty="0">
                <a:solidFill>
                  <a:schemeClr val="tx1"/>
                </a:solidFill>
                <a:latin typeface="Segoe UI" panose="020B0502040204020203" pitchFamily="34" charset="0"/>
                <a:ea typeface="+mn-ea"/>
                <a:cs typeface="Segoe UI" panose="020B0502040204020203" pitchFamily="34" charset="0"/>
              </a:rPr>
              <a:t>Who is accessing your data, and for what purpose?</a:t>
            </a:r>
          </a:p>
          <a:p>
            <a:pPr marL="342900" indent="-228600" defTabSz="914400">
              <a:lnSpc>
                <a:spcPct val="90000"/>
              </a:lnSpc>
              <a:buClr>
                <a:srgbClr val="33C0CD"/>
              </a:buClr>
              <a:buFont typeface="Arial" panose="020B0604020202020204" pitchFamily="34" charset="0"/>
              <a:buChar char="•"/>
              <a:defRPr/>
            </a:pPr>
            <a:endParaRPr lang="en-US" sz="1400" b="1" u="sng" kern="1200" dirty="0">
              <a:solidFill>
                <a:schemeClr val="tx1"/>
              </a:solidFill>
              <a:latin typeface="Segoe UI" panose="020B0502040204020203" pitchFamily="34" charset="0"/>
              <a:ea typeface="+mn-ea"/>
              <a:cs typeface="Segoe UI" panose="020B0502040204020203" pitchFamily="34" charset="0"/>
            </a:endParaRPr>
          </a:p>
          <a:p>
            <a:pPr marL="342900" indent="-228600" defTabSz="914400">
              <a:lnSpc>
                <a:spcPct val="90000"/>
              </a:lnSpc>
              <a:buClr>
                <a:srgbClr val="33C0CD"/>
              </a:buClr>
              <a:buFont typeface="Arial" panose="020B0604020202020204" pitchFamily="34" charset="0"/>
              <a:buChar char="•"/>
              <a:defRPr/>
            </a:pPr>
            <a:r>
              <a:rPr lang="en-US" sz="1400" b="1" kern="1200" dirty="0">
                <a:solidFill>
                  <a:schemeClr val="tx1"/>
                </a:solidFill>
                <a:latin typeface="Segoe UI" panose="020B0502040204020203" pitchFamily="34" charset="0"/>
                <a:ea typeface="+mn-ea"/>
                <a:cs typeface="Segoe UI" panose="020B0502040204020203" pitchFamily="34" charset="0"/>
              </a:rPr>
              <a:t>How can you </a:t>
            </a:r>
            <a:r>
              <a:rPr lang="en-US" sz="1400" b="1" u="sng" kern="1200" dirty="0">
                <a:solidFill>
                  <a:schemeClr val="tx1"/>
                </a:solidFill>
                <a:latin typeface="Segoe UI" panose="020B0502040204020203" pitchFamily="34" charset="0"/>
                <a:ea typeface="+mn-ea"/>
                <a:cs typeface="Segoe UI" panose="020B0502040204020203" pitchFamily="34" charset="0"/>
              </a:rPr>
              <a:t>demonstrate</a:t>
            </a:r>
            <a:r>
              <a:rPr lang="en-US" sz="1400" b="1" kern="1200" dirty="0">
                <a:solidFill>
                  <a:schemeClr val="tx1"/>
                </a:solidFill>
                <a:latin typeface="Segoe UI" panose="020B0502040204020203" pitchFamily="34" charset="0"/>
                <a:ea typeface="+mn-ea"/>
                <a:cs typeface="Segoe UI" panose="020B0502040204020203" pitchFamily="34" charset="0"/>
              </a:rPr>
              <a:t> adequate protection?</a:t>
            </a:r>
          </a:p>
        </p:txBody>
      </p:sp>
      <p:pic>
        <p:nvPicPr>
          <p:cNvPr id="2" name="Picture 1" descr="Picture of shield &quot;Discover, Classify, Monitor, Protect&quot;">
            <a:extLst>
              <a:ext uri="{FF2B5EF4-FFF2-40B4-BE49-F238E27FC236}">
                <a16:creationId xmlns:a16="http://schemas.microsoft.com/office/drawing/2014/main" id="{11E7CA4A-DB30-433C-B416-9E0857F5109C}"/>
              </a:ext>
            </a:extLst>
          </p:cNvPr>
          <p:cNvPicPr>
            <a:picLocks noChangeAspect="1"/>
          </p:cNvPicPr>
          <p:nvPr/>
        </p:nvPicPr>
        <p:blipFill>
          <a:blip r:embed="rId2"/>
          <a:stretch>
            <a:fillRect/>
          </a:stretch>
        </p:blipFill>
        <p:spPr>
          <a:xfrm>
            <a:off x="4430554" y="482600"/>
            <a:ext cx="3773613" cy="4057649"/>
          </a:xfrm>
          <a:prstGeom prst="rect">
            <a:avLst/>
          </a:prstGeom>
        </p:spPr>
      </p:pic>
    </p:spTree>
    <p:extLst>
      <p:ext uri="{BB962C8B-B14F-4D97-AF65-F5344CB8AC3E}">
        <p14:creationId xmlns:p14="http://schemas.microsoft.com/office/powerpoint/2010/main" val="258715231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DF29-F9A2-E74F-A48A-4E9D33E374AB}"/>
              </a:ext>
            </a:extLst>
          </p:cNvPr>
          <p:cNvSpPr>
            <a:spLocks noGrp="1"/>
          </p:cNvSpPr>
          <p:nvPr>
            <p:ph type="title"/>
          </p:nvPr>
        </p:nvSpPr>
        <p:spPr>
          <a:xfrm>
            <a:off x="3542671" y="2074664"/>
            <a:ext cx="4903470" cy="994172"/>
          </a:xfrm>
        </p:spPr>
        <p:txBody>
          <a:bodyPr>
            <a:normAutofit/>
          </a:bodyPr>
          <a:lstStyle/>
          <a:p>
            <a:r>
              <a:rPr lang="en-US" sz="3600" b="1" dirty="0">
                <a:solidFill>
                  <a:srgbClr val="B8232F"/>
                </a:solidFill>
                <a:latin typeface="Segoe UI Semibold" panose="020B0702040204020203" pitchFamily="34" charset="0"/>
                <a:cs typeface="Segoe UI Semibold" panose="020B0702040204020203" pitchFamily="34" charset="0"/>
              </a:rPr>
              <a:t>Questions?</a:t>
            </a:r>
          </a:p>
        </p:txBody>
      </p:sp>
      <p:pic>
        <p:nvPicPr>
          <p:cNvPr id="5" name="Picture Placeholder 4" descr="Raised Hands picture, asking for questions">
            <a:extLst>
              <a:ext uri="{FF2B5EF4-FFF2-40B4-BE49-F238E27FC236}">
                <a16:creationId xmlns:a16="http://schemas.microsoft.com/office/drawing/2014/main" id="{E8567B83-412B-C544-ADAF-116C1B166E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0" y="0"/>
            <a:ext cx="3245644" cy="5143500"/>
          </a:xfrm>
          <a:prstGeom prst="rect">
            <a:avLst/>
          </a:prstGeom>
        </p:spPr>
      </p:pic>
    </p:spTree>
    <p:extLst>
      <p:ext uri="{BB962C8B-B14F-4D97-AF65-F5344CB8AC3E}">
        <p14:creationId xmlns:p14="http://schemas.microsoft.com/office/powerpoint/2010/main" val="642104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Christopher Unwin</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a:t>
            </a:r>
            <a:r>
              <a:rPr lang="en-US" dirty="0" err="1"/>
              <a:t>RedG_Chris</a:t>
            </a:r>
            <a:endParaRPr lang="en-US" dirty="0"/>
          </a:p>
          <a:p>
            <a:r>
              <a:rPr lang="en-US" dirty="0"/>
              <a:t>Chris.unwin@red-gate.com</a:t>
            </a:r>
          </a:p>
        </p:txBody>
      </p:sp>
    </p:spTree>
    <p:extLst>
      <p:ext uri="{BB962C8B-B14F-4D97-AF65-F5344CB8AC3E}">
        <p14:creationId xmlns:p14="http://schemas.microsoft.com/office/powerpoint/2010/main" val="3041720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rgbClr val="B823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Section title goes here</a:t>
            </a:r>
          </a:p>
        </p:txBody>
      </p:sp>
    </p:spTree>
    <p:extLst>
      <p:ext uri="{BB962C8B-B14F-4D97-AF65-F5344CB8AC3E}">
        <p14:creationId xmlns:p14="http://schemas.microsoft.com/office/powerpoint/2010/main" val="1027004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descr="A person in a military uniform&#10;&#10;Description automatically generated">
            <a:extLst>
              <a:ext uri="{FF2B5EF4-FFF2-40B4-BE49-F238E27FC236}">
                <a16:creationId xmlns:a16="http://schemas.microsoft.com/office/drawing/2014/main" id="{AAB33B63-6F31-45AF-80B0-A0CC9A532BF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0" r="2250"/>
          <a:stretch>
            <a:fillRect/>
          </a:stretch>
        </p:blip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Christopher Unwin</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Solutions Specialist</a:t>
            </a:r>
            <a:br>
              <a:rPr lang="en-US" dirty="0"/>
            </a:br>
            <a:r>
              <a:rPr lang="en-US" dirty="0"/>
              <a:t>Redgate Software</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dirty="0"/>
              <a:t>/</a:t>
            </a:r>
            <a:r>
              <a:rPr lang="en-US" dirty="0" err="1"/>
              <a:t>christopherunwincambridge</a:t>
            </a:r>
            <a:endParaRPr lang="en-US" dirty="0"/>
          </a:p>
          <a:p>
            <a:r>
              <a:rPr lang="en-US" dirty="0"/>
              <a:t>@</a:t>
            </a:r>
            <a:r>
              <a:rPr lang="en-US" dirty="0" err="1"/>
              <a:t>RedG_Chris</a:t>
            </a:r>
            <a:endParaRPr lang="en-US" dirty="0"/>
          </a:p>
          <a:p>
            <a:r>
              <a:rPr lang="en-US" dirty="0"/>
              <a:t>Christopher Unwin</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r>
              <a:rPr lang="en-US" dirty="0"/>
              <a:t>Co-host of Redgate’s </a:t>
            </a:r>
            <a:r>
              <a:rPr lang="en-US" dirty="0" err="1"/>
              <a:t>DBAle</a:t>
            </a:r>
            <a:r>
              <a:rPr lang="en-US" dirty="0"/>
              <a:t> podcast </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dirty="0"/>
              <a:t>Previously worked at SIG R&amp;R, PA Consulting Group and Balfour Beatty</a:t>
            </a:r>
          </a:p>
        </p:txBody>
      </p:sp>
      <p:grpSp>
        <p:nvGrpSpPr>
          <p:cNvPr id="34" name="Group 33">
            <a:extLst>
              <a:ext uri="{FF2B5EF4-FFF2-40B4-BE49-F238E27FC236}">
                <a16:creationId xmlns:a16="http://schemas.microsoft.com/office/drawing/2014/main" id="{8F342377-E476-A64C-A13E-6B437B94EE87}"/>
              </a:ext>
            </a:extLst>
          </p:cNvPr>
          <p:cNvGrpSpPr/>
          <p:nvPr/>
        </p:nvGrpSpPr>
        <p:grpSpPr>
          <a:xfrm>
            <a:off x="464711" y="4420150"/>
            <a:ext cx="229600" cy="229600"/>
            <a:chOff x="470535" y="4279763"/>
            <a:chExt cx="229600" cy="229600"/>
          </a:xfrm>
        </p:grpSpPr>
        <p:sp>
          <p:nvSpPr>
            <p:cNvPr id="36" name="Rounded Rectangle 35">
              <a:extLst>
                <a:ext uri="{FF2B5EF4-FFF2-40B4-BE49-F238E27FC236}">
                  <a16:creationId xmlns:a16="http://schemas.microsoft.com/office/drawing/2014/main" id="{2F7FEB6A-5440-EA4A-9A95-5F96A7C3C976}"/>
                </a:ext>
              </a:extLst>
            </p:cNvPr>
            <p:cNvSpPr/>
            <p:nvPr/>
          </p:nvSpPr>
          <p:spPr>
            <a:xfrm>
              <a:off x="470535" y="427976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79">
              <a:extLst>
                <a:ext uri="{FF2B5EF4-FFF2-40B4-BE49-F238E27FC236}">
                  <a16:creationId xmlns:a16="http://schemas.microsoft.com/office/drawing/2014/main" id="{3F23C4DE-16BC-4747-9808-87D83D66E99C}"/>
                </a:ext>
              </a:extLst>
            </p:cNvPr>
            <p:cNvSpPr>
              <a:spLocks/>
            </p:cNvSpPr>
            <p:nvPr/>
          </p:nvSpPr>
          <p:spPr bwMode="auto">
            <a:xfrm>
              <a:off x="560659" y="4341570"/>
              <a:ext cx="49352" cy="105069"/>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solidFill>
            <a:ln>
              <a:noFill/>
            </a:ln>
          </p:spPr>
          <p:txBody>
            <a:bodyPr/>
            <a:lstStyle/>
            <a:p>
              <a:pPr eaLnBrk="1" fontAlgn="auto" hangingPunct="1">
                <a:spcBef>
                  <a:spcPts val="0"/>
                </a:spcBef>
                <a:spcAft>
                  <a:spcPts val="0"/>
                </a:spcAft>
                <a:defRPr/>
              </a:pPr>
              <a:endParaRPr lang="en-AU">
                <a:latin typeface="+mn-lt"/>
              </a:endParaRPr>
            </a:p>
          </p:txBody>
        </p:sp>
      </p:gr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2063AC-F281-8743-B5A2-6BB8C768BFA5}"/>
              </a:ext>
            </a:extLst>
          </p:cNvPr>
          <p:cNvSpPr>
            <a:spLocks noGrp="1"/>
          </p:cNvSpPr>
          <p:nvPr>
            <p:ph type="title"/>
          </p:nvPr>
        </p:nvSpPr>
        <p:spPr/>
        <p:txBody>
          <a:bodyPr/>
          <a:lstStyle/>
          <a:p>
            <a:r>
              <a:rPr lang="en-US" dirty="0"/>
              <a:t>Customer name, Segoe UI 40pt</a:t>
            </a:r>
          </a:p>
        </p:txBody>
      </p:sp>
    </p:spTree>
    <p:extLst>
      <p:ext uri="{BB962C8B-B14F-4D97-AF65-F5344CB8AC3E}">
        <p14:creationId xmlns:p14="http://schemas.microsoft.com/office/powerpoint/2010/main" val="83680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179E5A-8C15-4222-9450-A88DE22D2B34}"/>
              </a:ext>
            </a:extLst>
          </p:cNvPr>
          <p:cNvSpPr>
            <a:spLocks noGrp="1"/>
          </p:cNvSpPr>
          <p:nvPr>
            <p:ph type="title"/>
          </p:nvPr>
        </p:nvSpPr>
        <p:spPr>
          <a:xfrm>
            <a:off x="628650" y="192587"/>
            <a:ext cx="7886700" cy="994172"/>
          </a:xfrm>
          <a:prstGeom prst="rect">
            <a:avLst/>
          </a:prstGeom>
        </p:spPr>
        <p:txBody>
          <a:bodyPr>
            <a:normAutofit/>
          </a:bodyPr>
          <a:lstStyle/>
          <a:p>
            <a:pPr algn="ctr"/>
            <a:r>
              <a:rPr lang="en-US" sz="3600" i="1" dirty="0">
                <a:latin typeface="Segoe UI Semibold" panose="020B0702040204020203" pitchFamily="34" charset="0"/>
                <a:ea typeface="Roboto" charset="0"/>
                <a:cs typeface="Segoe UI Semibold" panose="020B0702040204020203" pitchFamily="34" charset="0"/>
              </a:rPr>
              <a:t>So is this a ‘vendor session’…?</a:t>
            </a:r>
          </a:p>
        </p:txBody>
      </p:sp>
      <p:sp>
        <p:nvSpPr>
          <p:cNvPr id="9" name="TextBox 8">
            <a:extLst>
              <a:ext uri="{FF2B5EF4-FFF2-40B4-BE49-F238E27FC236}">
                <a16:creationId xmlns:a16="http://schemas.microsoft.com/office/drawing/2014/main" id="{36E59C39-B097-4ADC-B04A-553619055173}"/>
              </a:ext>
            </a:extLst>
          </p:cNvPr>
          <p:cNvSpPr txBox="1"/>
          <p:nvPr/>
        </p:nvSpPr>
        <p:spPr>
          <a:xfrm>
            <a:off x="4245770" y="1186759"/>
            <a:ext cx="3564731" cy="969496"/>
          </a:xfrm>
          <a:prstGeom prst="rect">
            <a:avLst/>
          </a:prstGeom>
          <a:noFill/>
        </p:spPr>
        <p:txBody>
          <a:bodyPr wrap="square" rtlCol="0">
            <a:spAutoFit/>
          </a:bodyPr>
          <a:lstStyle/>
          <a:p>
            <a:pPr algn="ctr" defTabSz="685800"/>
            <a:r>
              <a:rPr lang="en-US" sz="3600" b="1" dirty="0">
                <a:solidFill>
                  <a:srgbClr val="B8232F"/>
                </a:solidFill>
                <a:latin typeface="Segoe UI Semibold" panose="020B0702040204020203" pitchFamily="34" charset="0"/>
                <a:ea typeface="Roboto" charset="0"/>
                <a:cs typeface="Segoe UI Semibold" panose="020B0702040204020203" pitchFamily="34" charset="0"/>
              </a:rPr>
              <a:t>Actually… </a:t>
            </a:r>
            <a:r>
              <a:rPr lang="en-US" sz="3600" b="1" i="1" dirty="0">
                <a:solidFill>
                  <a:srgbClr val="B8232F"/>
                </a:solidFill>
                <a:latin typeface="Segoe UI Semibold" panose="020B0702040204020203" pitchFamily="34" charset="0"/>
                <a:ea typeface="Roboto" charset="0"/>
                <a:cs typeface="Segoe UI Semibold" panose="020B0702040204020203" pitchFamily="34" charset="0"/>
              </a:rPr>
              <a:t>no!</a:t>
            </a:r>
          </a:p>
          <a:p>
            <a:pPr defTabSz="685800"/>
            <a:endParaRPr lang="en-US" sz="2100" b="1" dirty="0">
              <a:solidFill>
                <a:prstClr val="black"/>
              </a:solidFill>
              <a:latin typeface="Segoe UI Semibold" panose="020B0702040204020203" pitchFamily="34" charset="0"/>
              <a:cs typeface="Segoe UI Semibold" panose="020B0702040204020203" pitchFamily="34" charset="0"/>
            </a:endParaRPr>
          </a:p>
        </p:txBody>
      </p:sp>
      <p:pic>
        <p:nvPicPr>
          <p:cNvPr id="8" name="Picture 7" descr="Shocked Child">
            <a:extLst>
              <a:ext uri="{FF2B5EF4-FFF2-40B4-BE49-F238E27FC236}">
                <a16:creationId xmlns:a16="http://schemas.microsoft.com/office/drawing/2014/main" id="{77BC434F-3BE9-4F81-B115-F5233A482719}"/>
              </a:ext>
            </a:extLst>
          </p:cNvPr>
          <p:cNvPicPr>
            <a:picLocks noChangeAspect="1"/>
          </p:cNvPicPr>
          <p:nvPr/>
        </p:nvPicPr>
        <p:blipFill rotWithShape="1">
          <a:blip r:embed="rId2"/>
          <a:srcRect r="41018"/>
          <a:stretch/>
        </p:blipFill>
        <p:spPr>
          <a:xfrm>
            <a:off x="1629469" y="1325569"/>
            <a:ext cx="2868019" cy="3246301"/>
          </a:xfrm>
          <a:prstGeom prst="rect">
            <a:avLst/>
          </a:prstGeom>
        </p:spPr>
      </p:pic>
    </p:spTree>
    <p:extLst>
      <p:ext uri="{BB962C8B-B14F-4D97-AF65-F5344CB8AC3E}">
        <p14:creationId xmlns:p14="http://schemas.microsoft.com/office/powerpoint/2010/main" val="207424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marL="557213" indent="-557213"/>
            <a:r>
              <a:rPr lang="en-GB" b="1" i="1" dirty="0">
                <a:solidFill>
                  <a:srgbClr val="FFFFFF"/>
                </a:solidFill>
              </a:rPr>
              <a:t>Why</a:t>
            </a:r>
            <a:r>
              <a:rPr lang="en-GB" dirty="0">
                <a:solidFill>
                  <a:srgbClr val="FFFFFF"/>
                </a:solidFill>
              </a:rPr>
              <a:t> should we be masking data?</a:t>
            </a:r>
          </a:p>
          <a:p>
            <a:pPr marL="852488" lvl="2" indent="-557213"/>
            <a:r>
              <a:rPr lang="en-GB" dirty="0">
                <a:solidFill>
                  <a:srgbClr val="FFFFFF"/>
                </a:solidFill>
              </a:rPr>
              <a:t>How much data are we handling?</a:t>
            </a:r>
          </a:p>
          <a:p>
            <a:pPr marL="852488" lvl="2" indent="-557213"/>
            <a:r>
              <a:rPr lang="en-GB" dirty="0">
                <a:solidFill>
                  <a:srgbClr val="FFFFFF"/>
                </a:solidFill>
              </a:rPr>
              <a:t>Causes of data breaches</a:t>
            </a:r>
          </a:p>
          <a:p>
            <a:pPr marL="852488" lvl="2" indent="-557213"/>
            <a:endParaRPr lang="en-GB" b="1" i="1" dirty="0">
              <a:solidFill>
                <a:srgbClr val="FFFFFF"/>
              </a:solidFill>
            </a:endParaRPr>
          </a:p>
          <a:p>
            <a:pPr marL="557213" indent="-557213"/>
            <a:r>
              <a:rPr lang="en-GB" b="1" i="1" dirty="0">
                <a:solidFill>
                  <a:srgbClr val="FFFFFF"/>
                </a:solidFill>
              </a:rPr>
              <a:t>What</a:t>
            </a:r>
            <a:r>
              <a:rPr lang="en-GB" dirty="0">
                <a:solidFill>
                  <a:srgbClr val="FFFFFF"/>
                </a:solidFill>
              </a:rPr>
              <a:t> does ‘Data Masking’ do?</a:t>
            </a:r>
          </a:p>
          <a:p>
            <a:pPr marL="852488" lvl="2" indent="-557213"/>
            <a:r>
              <a:rPr lang="en-GB" dirty="0">
                <a:solidFill>
                  <a:srgbClr val="FFFFFF"/>
                </a:solidFill>
              </a:rPr>
              <a:t>Static vs Dynamic</a:t>
            </a:r>
          </a:p>
          <a:p>
            <a:pPr marL="852488" lvl="2" indent="-557213"/>
            <a:r>
              <a:rPr lang="en-GB" dirty="0">
                <a:solidFill>
                  <a:srgbClr val="FFFFFF"/>
                </a:solidFill>
              </a:rPr>
              <a:t>Is it encryption?</a:t>
            </a:r>
          </a:p>
          <a:p>
            <a:pPr marL="295275" lvl="2" indent="0">
              <a:buNone/>
            </a:pPr>
            <a:endParaRPr lang="en-GB" dirty="0">
              <a:solidFill>
                <a:srgbClr val="FFFFFF"/>
              </a:solidFill>
            </a:endParaRPr>
          </a:p>
          <a:p>
            <a:pPr marL="557213" indent="-557213"/>
            <a:r>
              <a:rPr lang="en-GB" b="1" i="1" dirty="0">
                <a:solidFill>
                  <a:srgbClr val="FFFFFF"/>
                </a:solidFill>
              </a:rPr>
              <a:t>How</a:t>
            </a:r>
            <a:r>
              <a:rPr lang="en-GB" dirty="0">
                <a:solidFill>
                  <a:srgbClr val="FFFFFF"/>
                </a:solidFill>
              </a:rPr>
              <a:t> do we start masking?</a:t>
            </a:r>
          </a:p>
        </p:txBody>
      </p:sp>
    </p:spTree>
    <p:extLst>
      <p:ext uri="{BB962C8B-B14F-4D97-AF65-F5344CB8AC3E}">
        <p14:creationId xmlns:p14="http://schemas.microsoft.com/office/powerpoint/2010/main" val="412775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Why do we need to protect data">
            <a:extLst>
              <a:ext uri="{FF2B5EF4-FFF2-40B4-BE49-F238E27FC236}">
                <a16:creationId xmlns:a16="http://schemas.microsoft.com/office/drawing/2014/main" id="{0DBAD1CF-26A2-4399-B677-29D806A5B6CB}"/>
              </a:ext>
            </a:extLst>
          </p:cNvPr>
          <p:cNvSpPr txBox="1">
            <a:spLocks noGrp="1"/>
          </p:cNvSpPr>
          <p:nvPr>
            <p:ph type="title" idx="4294967295"/>
          </p:nvPr>
        </p:nvSpPr>
        <p:spPr>
          <a:xfrm>
            <a:off x="4312605" y="192587"/>
            <a:ext cx="43815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Goal</a:t>
            </a:r>
          </a:p>
        </p:txBody>
      </p:sp>
      <p:pic>
        <p:nvPicPr>
          <p:cNvPr id="2050" name="Picture 2" descr="female volleyball player about to hit ball outdoor">
            <a:extLst>
              <a:ext uri="{FF2B5EF4-FFF2-40B4-BE49-F238E27FC236}">
                <a16:creationId xmlns:a16="http://schemas.microsoft.com/office/drawing/2014/main" id="{F38BA5BB-BCE2-4D76-99C2-5CCCAF492D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02" r="18997"/>
          <a:stretch/>
        </p:blipFill>
        <p:spPr bwMode="auto">
          <a:xfrm>
            <a:off x="0" y="0"/>
            <a:ext cx="3788229"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10438D-064F-4E14-9ACB-02A7626FFE3E}"/>
              </a:ext>
            </a:extLst>
          </p:cNvPr>
          <p:cNvSpPr txBox="1"/>
          <p:nvPr/>
        </p:nvSpPr>
        <p:spPr>
          <a:xfrm>
            <a:off x="4312605" y="1186759"/>
            <a:ext cx="4381500" cy="3108543"/>
          </a:xfrm>
          <a:prstGeom prst="rect">
            <a:avLst/>
          </a:prstGeom>
          <a:noFill/>
        </p:spPr>
        <p:txBody>
          <a:bodyPr wrap="square" rtlCol="0">
            <a:spAutoFit/>
          </a:bodyPr>
          <a:lstStyle/>
          <a:p>
            <a:pPr algn="ctr"/>
            <a:r>
              <a:rPr lang="en-GB" sz="2800" i="1" dirty="0">
                <a:latin typeface="Segoe UI" panose="020B0502040204020203" pitchFamily="34" charset="0"/>
                <a:cs typeface="Segoe UI" panose="020B0502040204020203" pitchFamily="34" charset="0"/>
              </a:rPr>
              <a:t>“To understand not only why it is important to protect data in non-Production environments, but how we can put controls in place to mitigate </a:t>
            </a:r>
            <a:r>
              <a:rPr lang="en-GB" sz="2800" b="1" i="1" u="sng" dirty="0">
                <a:solidFill>
                  <a:srgbClr val="B8232F"/>
                </a:solidFill>
                <a:latin typeface="Segoe UI" panose="020B0502040204020203" pitchFamily="34" charset="0"/>
                <a:cs typeface="Segoe UI" panose="020B0502040204020203" pitchFamily="34" charset="0"/>
              </a:rPr>
              <a:t>risk</a:t>
            </a:r>
            <a:r>
              <a:rPr lang="en-GB" sz="2800" i="1" u="sng" dirty="0">
                <a:latin typeface="Segoe UI" panose="020B0502040204020203" pitchFamily="34" charset="0"/>
                <a:cs typeface="Segoe UI" panose="020B0502040204020203" pitchFamily="34" charset="0"/>
              </a:rPr>
              <a:t>.</a:t>
            </a:r>
            <a:r>
              <a:rPr lang="en-GB" sz="2800" i="1"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198613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Why do we need to protect data">
            <a:extLst>
              <a:ext uri="{FF2B5EF4-FFF2-40B4-BE49-F238E27FC236}">
                <a16:creationId xmlns:a16="http://schemas.microsoft.com/office/drawing/2014/main" id="{0DBAD1CF-26A2-4399-B677-29D806A5B6CB}"/>
              </a:ext>
            </a:extLst>
          </p:cNvPr>
          <p:cNvSpPr txBox="1">
            <a:spLocks noGrp="1"/>
          </p:cNvSpPr>
          <p:nvPr>
            <p:ph type="title" idx="4294967295"/>
          </p:nvPr>
        </p:nvSpPr>
        <p:spPr>
          <a:xfrm>
            <a:off x="628650" y="192587"/>
            <a:ext cx="7886700" cy="994172"/>
          </a:xfrm>
          <a:prstGeom prst="rect">
            <a:avLst/>
          </a:prstGeom>
          <a:noFill/>
          <a:ln>
            <a:noFill/>
            <a:prstDash/>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3600" i="1" dirty="0">
                <a:solidFill>
                  <a:srgbClr val="B8232F"/>
                </a:solidFill>
                <a:latin typeface="Segoe UI Semibold" panose="020B0702040204020203" pitchFamily="34" charset="0"/>
                <a:ea typeface="Roboto" charset="0"/>
                <a:cs typeface="Segoe UI Semibold" panose="020B0702040204020203" pitchFamily="34" charset="0"/>
              </a:rPr>
              <a:t>Why do we need to protect data? (1)</a:t>
            </a:r>
          </a:p>
        </p:txBody>
      </p:sp>
      <p:grpSp>
        <p:nvGrpSpPr>
          <p:cNvPr id="9" name="Group 8">
            <a:extLst>
              <a:ext uri="{FF2B5EF4-FFF2-40B4-BE49-F238E27FC236}">
                <a16:creationId xmlns:a16="http://schemas.microsoft.com/office/drawing/2014/main" id="{F1496629-389B-46BC-A67A-CDD11CF19F53}"/>
              </a:ext>
            </a:extLst>
          </p:cNvPr>
          <p:cNvGrpSpPr/>
          <p:nvPr/>
        </p:nvGrpSpPr>
        <p:grpSpPr>
          <a:xfrm>
            <a:off x="430927" y="1533445"/>
            <a:ext cx="4565571" cy="2847012"/>
            <a:chOff x="348377" y="1186759"/>
            <a:chExt cx="4565571" cy="2847012"/>
          </a:xfrm>
        </p:grpSpPr>
        <p:sp>
          <p:nvSpPr>
            <p:cNvPr id="5" name="TextBox 4">
              <a:extLst>
                <a:ext uri="{FF2B5EF4-FFF2-40B4-BE49-F238E27FC236}">
                  <a16:creationId xmlns:a16="http://schemas.microsoft.com/office/drawing/2014/main" id="{96E653B8-F165-45FE-B7E8-C63FEABD95FA}"/>
                </a:ext>
              </a:extLst>
            </p:cNvPr>
            <p:cNvSpPr txBox="1"/>
            <p:nvPr/>
          </p:nvSpPr>
          <p:spPr>
            <a:xfrm>
              <a:off x="1550194" y="1186759"/>
              <a:ext cx="2164556" cy="300082"/>
            </a:xfrm>
            <a:prstGeom prst="rect">
              <a:avLst/>
            </a:prstGeom>
            <a:noFill/>
          </p:spPr>
          <p:txBody>
            <a:bodyPr wrap="square" rtlCol="0">
              <a:spAutoFit/>
            </a:bodyPr>
            <a:lstStyle/>
            <a:p>
              <a:pPr defTabSz="685800"/>
              <a:r>
                <a:rPr lang="en-GB" sz="1350" dirty="0">
                  <a:solidFill>
                    <a:prstClr val="black"/>
                  </a:solidFill>
                  <a:latin typeface="Calibri" panose="020F0502020204030204"/>
                </a:rPr>
                <a:t>Worldwide data handling</a:t>
              </a:r>
            </a:p>
          </p:txBody>
        </p:sp>
        <p:pic>
          <p:nvPicPr>
            <p:cNvPr id="7" name="Picture 6" descr="Worldwide Data use increasing to 160 Zetabytes by 2025">
              <a:extLst>
                <a:ext uri="{FF2B5EF4-FFF2-40B4-BE49-F238E27FC236}">
                  <a16:creationId xmlns:a16="http://schemas.microsoft.com/office/drawing/2014/main" id="{C18BEBCE-A7B6-4885-A2F9-5E7391E6925A}"/>
                </a:ext>
              </a:extLst>
            </p:cNvPr>
            <p:cNvPicPr>
              <a:picLocks noChangeAspect="1"/>
            </p:cNvPicPr>
            <p:nvPr/>
          </p:nvPicPr>
          <p:blipFill>
            <a:blip r:embed="rId2"/>
            <a:stretch>
              <a:fillRect/>
            </a:stretch>
          </p:blipFill>
          <p:spPr>
            <a:xfrm>
              <a:off x="348377" y="1424054"/>
              <a:ext cx="4565571" cy="2609717"/>
            </a:xfrm>
            <a:prstGeom prst="rect">
              <a:avLst/>
            </a:prstGeom>
          </p:spPr>
        </p:pic>
      </p:grpSp>
      <p:grpSp>
        <p:nvGrpSpPr>
          <p:cNvPr id="10" name="Group 9">
            <a:extLst>
              <a:ext uri="{FF2B5EF4-FFF2-40B4-BE49-F238E27FC236}">
                <a16:creationId xmlns:a16="http://schemas.microsoft.com/office/drawing/2014/main" id="{2E66D077-6345-4EA5-AF92-5C52CAB17138}"/>
              </a:ext>
            </a:extLst>
          </p:cNvPr>
          <p:cNvGrpSpPr/>
          <p:nvPr/>
        </p:nvGrpSpPr>
        <p:grpSpPr>
          <a:xfrm>
            <a:off x="4150360" y="1574043"/>
            <a:ext cx="4833223" cy="2528522"/>
            <a:chOff x="4175760" y="2405893"/>
            <a:chExt cx="4833223" cy="2528522"/>
          </a:xfrm>
        </p:grpSpPr>
        <p:sp>
          <p:nvSpPr>
            <p:cNvPr id="6" name="TextBox 5">
              <a:extLst>
                <a:ext uri="{FF2B5EF4-FFF2-40B4-BE49-F238E27FC236}">
                  <a16:creationId xmlns:a16="http://schemas.microsoft.com/office/drawing/2014/main" id="{74B9E4F8-DF31-4705-916A-CBD0D58D9AB2}"/>
                </a:ext>
              </a:extLst>
            </p:cNvPr>
            <p:cNvSpPr txBox="1"/>
            <p:nvPr/>
          </p:nvSpPr>
          <p:spPr>
            <a:xfrm>
              <a:off x="5510093" y="2405893"/>
              <a:ext cx="2164556" cy="300082"/>
            </a:xfrm>
            <a:prstGeom prst="rect">
              <a:avLst/>
            </a:prstGeom>
            <a:noFill/>
          </p:spPr>
          <p:txBody>
            <a:bodyPr wrap="square" rtlCol="0">
              <a:spAutoFit/>
            </a:bodyPr>
            <a:lstStyle/>
            <a:p>
              <a:pPr defTabSz="685800"/>
              <a:r>
                <a:rPr lang="en-GB" sz="1350" dirty="0">
                  <a:solidFill>
                    <a:prstClr val="black"/>
                  </a:solidFill>
                  <a:latin typeface="Calibri" panose="020F0502020204030204"/>
                </a:rPr>
                <a:t>Worldwide data breaches</a:t>
              </a:r>
            </a:p>
          </p:txBody>
        </p:sp>
        <p:pic>
          <p:nvPicPr>
            <p:cNvPr id="8" name="Picture 7" descr="Worldwide data breaches at a high - 1600 in 2017 and 1200+ in 2018">
              <a:extLst>
                <a:ext uri="{FF2B5EF4-FFF2-40B4-BE49-F238E27FC236}">
                  <a16:creationId xmlns:a16="http://schemas.microsoft.com/office/drawing/2014/main" id="{169302F4-A8C8-454F-86C9-F086F2027F77}"/>
                </a:ext>
              </a:extLst>
            </p:cNvPr>
            <p:cNvPicPr>
              <a:picLocks noChangeAspect="1"/>
            </p:cNvPicPr>
            <p:nvPr/>
          </p:nvPicPr>
          <p:blipFill rotWithShape="1">
            <a:blip r:embed="rId3"/>
            <a:srcRect t="11737"/>
            <a:stretch/>
          </p:blipFill>
          <p:spPr>
            <a:xfrm>
              <a:off x="4175760" y="2643188"/>
              <a:ext cx="4833223" cy="2291227"/>
            </a:xfrm>
            <a:prstGeom prst="rect">
              <a:avLst/>
            </a:prstGeom>
          </p:spPr>
        </p:pic>
      </p:grpSp>
    </p:spTree>
    <p:extLst>
      <p:ext uri="{BB962C8B-B14F-4D97-AF65-F5344CB8AC3E}">
        <p14:creationId xmlns:p14="http://schemas.microsoft.com/office/powerpoint/2010/main" val="82753188"/>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dgate theme 20190306">
  <a:themeElements>
    <a:clrScheme name="Custom 6">
      <a:dk1>
        <a:srgbClr val="000000"/>
      </a:dk1>
      <a:lt1>
        <a:srgbClr val="FFFFFF"/>
      </a:lt1>
      <a:dk2>
        <a:srgbClr val="44546A"/>
      </a:dk2>
      <a:lt2>
        <a:srgbClr val="E7E6E6"/>
      </a:lt2>
      <a:accent1>
        <a:srgbClr val="CB0000"/>
      </a:accent1>
      <a:accent2>
        <a:srgbClr val="FF7C00"/>
      </a:accent2>
      <a:accent3>
        <a:srgbClr val="FFD300"/>
      </a:accent3>
      <a:accent4>
        <a:srgbClr val="AB1500"/>
      </a:accent4>
      <a:accent5>
        <a:srgbClr val="CB0100"/>
      </a:accent5>
      <a:accent6>
        <a:srgbClr val="AB1500"/>
      </a:accent6>
      <a:hlink>
        <a:srgbClr val="CB0000"/>
      </a:hlink>
      <a:folHlink>
        <a:srgbClr val="CD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gate theme 20190306" id="{F1CC5202-A440-2149-B643-299C46F7B877}" vid="{E41D753C-69BF-704E-9A21-607C0C753B6C}"/>
    </a:ext>
  </a:extLst>
</a:theme>
</file>

<file path=ppt/theme/theme4.xml><?xml version="1.0" encoding="utf-8"?>
<a:theme xmlns:a="http://schemas.openxmlformats.org/drawingml/2006/main" name="Data Masking and Provisio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15BB8A698EEB244A2BC784D81F4CB95" ma:contentTypeVersion="11" ma:contentTypeDescription="Create a new document." ma:contentTypeScope="" ma:versionID="e26160cd0a0f1f7a0a61c21c895a8d04">
  <xsd:schema xmlns:xsd="http://www.w3.org/2001/XMLSchema" xmlns:xs="http://www.w3.org/2001/XMLSchema" xmlns:p="http://schemas.microsoft.com/office/2006/metadata/properties" xmlns:ns3="411e5d61-9eb3-47d4-9a2d-7c27efb294d2" xmlns:ns4="fc710748-9fc8-4883-be3e-6205abb6690b" targetNamespace="http://schemas.microsoft.com/office/2006/metadata/properties" ma:root="true" ma:fieldsID="85fbea21fc60a6d5fa3600568e2ea309" ns3:_="" ns4:_="">
    <xsd:import namespace="411e5d61-9eb3-47d4-9a2d-7c27efb294d2"/>
    <xsd:import namespace="fc710748-9fc8-4883-be3e-6205abb6690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1e5d61-9eb3-47d4-9a2d-7c27efb294d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710748-9fc8-4883-be3e-6205abb6690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D61E6C-730E-4D15-BEB8-3C1509FF9F1D}">
  <ds:schemaRefs>
    <ds:schemaRef ds:uri="http://schemas.microsoft.com/sharepoint/v3/contenttype/forms"/>
  </ds:schemaRefs>
</ds:datastoreItem>
</file>

<file path=customXml/itemProps2.xml><?xml version="1.0" encoding="utf-8"?>
<ds:datastoreItem xmlns:ds="http://schemas.openxmlformats.org/officeDocument/2006/customXml" ds:itemID="{3CF0CA56-9F9C-4DC4-9354-EAC6C8A8BE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1e5d61-9eb3-47d4-9a2d-7c27efb294d2"/>
    <ds:schemaRef ds:uri="fc710748-9fc8-4883-be3e-6205abb669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415D8A-1FDA-4468-B7CE-5C04F1683FA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1509</Words>
  <Application>Microsoft Office PowerPoint</Application>
  <PresentationFormat>On-screen Show (16:9)</PresentationFormat>
  <Paragraphs>267</Paragraphs>
  <Slides>56</Slides>
  <Notes>10</Notes>
  <HiddenSlides>10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56</vt:i4>
      </vt:variant>
    </vt:vector>
  </HeadingPairs>
  <TitlesOfParts>
    <vt:vector size="75" baseType="lpstr">
      <vt:lpstr>Arial</vt:lpstr>
      <vt:lpstr>Calibri</vt:lpstr>
      <vt:lpstr>Calibri Light</vt:lpstr>
      <vt:lpstr>Consolas</vt:lpstr>
      <vt:lpstr>Gill Sans</vt:lpstr>
      <vt:lpstr>Open Sans</vt:lpstr>
      <vt:lpstr>Roboto</vt:lpstr>
      <vt:lpstr>Roboto bold</vt:lpstr>
      <vt:lpstr>Roboto Medium</vt:lpstr>
      <vt:lpstr>Roboto regular</vt:lpstr>
      <vt:lpstr>Segoe UI</vt:lpstr>
      <vt:lpstr>Segoe UI Light</vt:lpstr>
      <vt:lpstr>Segoe UI Semibold</vt:lpstr>
      <vt:lpstr>Segoe UI Semilight</vt:lpstr>
      <vt:lpstr>Wingdings</vt:lpstr>
      <vt:lpstr>PASS 2013_SpeakerTemplate_16x9</vt:lpstr>
      <vt:lpstr>Office Theme</vt:lpstr>
      <vt:lpstr>Redgate theme 20190306</vt:lpstr>
      <vt:lpstr>Data Masking and Provisioning</vt:lpstr>
      <vt:lpstr>Protect your Data by Design</vt:lpstr>
      <vt:lpstr>PowerPoint Presentation</vt:lpstr>
      <vt:lpstr>PowerPoint Presentation</vt:lpstr>
      <vt:lpstr>PowerPoint Presentation</vt:lpstr>
      <vt:lpstr>Christopher Unwin</vt:lpstr>
      <vt:lpstr>So is this a ‘vendor session’…?</vt:lpstr>
      <vt:lpstr>Agenda</vt:lpstr>
      <vt:lpstr>Goal</vt:lpstr>
      <vt:lpstr>Why do we need to protect data? (1)</vt:lpstr>
      <vt:lpstr>Why do we need to protect data? (2)</vt:lpstr>
      <vt:lpstr>PowerPoint Presentation</vt:lpstr>
      <vt:lpstr>Why do we need to protect data? (3)</vt:lpstr>
      <vt:lpstr>PowerPoint Presentation</vt:lpstr>
      <vt:lpstr>There’s lots of ways to protect data!</vt:lpstr>
      <vt:lpstr>What is Data Masking?</vt:lpstr>
      <vt:lpstr>One thing is clear. We must set guardrails.</vt:lpstr>
      <vt:lpstr>PowerPoint Presentation</vt:lpstr>
      <vt:lpstr>Control available datasets</vt:lpstr>
      <vt:lpstr>Static vs Dynamic Data Masking</vt:lpstr>
      <vt:lpstr>Why Static?</vt:lpstr>
      <vt:lpstr>So technically, is this masked?</vt:lpstr>
      <vt:lpstr>What do we have to think about first?</vt:lpstr>
      <vt:lpstr>1. We require Realism</vt:lpstr>
      <vt:lpstr>PowerPoint Presentation</vt:lpstr>
      <vt:lpstr>2. Data depends on Data</vt:lpstr>
      <vt:lpstr>Oops! </vt:lpstr>
      <vt:lpstr>3. Perfect normalization is a dream</vt:lpstr>
      <vt:lpstr>4. It needs to be fast!</vt:lpstr>
      <vt:lpstr>BUT… We can’t mask if we don’t know what we have!</vt:lpstr>
      <vt:lpstr>Align people on data risks</vt:lpstr>
      <vt:lpstr>Understand your data first</vt:lpstr>
      <vt:lpstr>1 - Catalog your data</vt:lpstr>
      <vt:lpstr>2 - Create a business-wide accepted taxonomy</vt:lpstr>
      <vt:lpstr>PowerPoint Presentation</vt:lpstr>
      <vt:lpstr>PowerPoint Presentation</vt:lpstr>
      <vt:lpstr>Data Protection Impact Assessments (DPIAs)</vt:lpstr>
      <vt:lpstr>Classification in Action</vt:lpstr>
      <vt:lpstr>Limit the damage  by knowing the impact</vt:lpstr>
      <vt:lpstr>PowerPoint Presentation</vt:lpstr>
      <vt:lpstr>PowerPoint Presentation</vt:lpstr>
      <vt:lpstr>PowerPoint Presentation</vt:lpstr>
      <vt:lpstr>PowerPoint Presentation</vt:lpstr>
      <vt:lpstr>Masking &amp; Provisioning in Action</vt:lpstr>
      <vt:lpstr>Essential Take-Aways</vt:lpstr>
      <vt:lpstr>Questions?</vt:lpstr>
      <vt:lpstr>Christopher Unwin</vt:lpstr>
      <vt:lpstr>Palette</vt:lpstr>
      <vt:lpstr>Agenda</vt:lpstr>
      <vt:lpstr>Section title goes here</vt:lpstr>
      <vt:lpstr>Titles are 36pt Segoe UI semibold</vt:lpstr>
      <vt:lpstr>Two points</vt:lpstr>
      <vt:lpstr>Three points</vt:lpstr>
      <vt:lpstr>Table style</vt:lpstr>
      <vt:lpstr>Slide for Developer’s Software Code</vt:lpstr>
      <vt:lpstr>Video title here, Segoe UI 40pt</vt:lpstr>
      <vt:lpstr>Customer name,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 your Data by Design</dc:title>
  <dc:creator>Chris Unwin</dc:creator>
  <cp:lastModifiedBy>Chris Unwin</cp:lastModifiedBy>
  <cp:revision>1</cp:revision>
  <dcterms:created xsi:type="dcterms:W3CDTF">2020-03-30T13:14:16Z</dcterms:created>
  <dcterms:modified xsi:type="dcterms:W3CDTF">2020-03-30T13:14:46Z</dcterms:modified>
</cp:coreProperties>
</file>